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66" r:id="rId4"/>
    <p:sldMasterId id="214748368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he4SY96KdmcmiEIZg1iT0b+QlP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customschemas.google.com/relationships/presentationmetadata" Target="meta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so.intervarsity.org/library/creating-communal-prayer-wall-prayer-network-map"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b049eeb540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b049eeb540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2b049eeb540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0e38be46a5_1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US" sz="1100">
                <a:latin typeface="Arial"/>
                <a:ea typeface="Arial"/>
                <a:cs typeface="Arial"/>
                <a:sym typeface="Arial"/>
              </a:rPr>
              <a:t>(ask for a reader) </a:t>
            </a:r>
            <a:endParaRPr sz="1100">
              <a:latin typeface="Arial"/>
              <a:ea typeface="Arial"/>
              <a:cs typeface="Arial"/>
              <a:sym typeface="Arial"/>
            </a:endParaRPr>
          </a:p>
          <a:p>
            <a:pPr indent="0" lvl="0" marL="0" rtl="0" algn="l">
              <a:lnSpc>
                <a:spcPct val="100000"/>
              </a:lnSpc>
              <a:spcBef>
                <a:spcPts val="0"/>
              </a:spcBef>
              <a:spcAft>
                <a:spcPts val="0"/>
              </a:spcAft>
              <a:buSzPts val="1100"/>
              <a:buNone/>
            </a:pPr>
            <a:r>
              <a:rPr lang="en-US" sz="1100">
                <a:latin typeface="Arial"/>
                <a:ea typeface="Arial"/>
                <a:cs typeface="Arial"/>
                <a:sym typeface="Arial"/>
              </a:rPr>
              <a:t>The woman is surprised. She lists the reasons why they should not be talking. She names the barriers he is crossing. Man, woman, Jewish, Samaritan. </a:t>
            </a:r>
            <a:endParaRPr sz="1100">
              <a:latin typeface="Arial"/>
              <a:ea typeface="Arial"/>
              <a:cs typeface="Arial"/>
              <a:sym typeface="Arial"/>
            </a:endParaRPr>
          </a:p>
          <a:p>
            <a:pPr indent="0" lvl="0" marL="0" rtl="0" algn="l">
              <a:lnSpc>
                <a:spcPct val="100000"/>
              </a:lnSpc>
              <a:spcBef>
                <a:spcPts val="0"/>
              </a:spcBef>
              <a:spcAft>
                <a:spcPts val="0"/>
              </a:spcAft>
              <a:buSzPts val="1100"/>
              <a:buNone/>
            </a:pPr>
            <a:r>
              <a:t/>
            </a:r>
            <a:endParaRPr sz="1100">
              <a:latin typeface="Arial"/>
              <a:ea typeface="Arial"/>
              <a:cs typeface="Arial"/>
              <a:sym typeface="Arial"/>
            </a:endParaRPr>
          </a:p>
          <a:p>
            <a:pPr indent="0" lvl="0" marL="0" rtl="0" algn="l">
              <a:lnSpc>
                <a:spcPct val="100000"/>
              </a:lnSpc>
              <a:spcBef>
                <a:spcPts val="0"/>
              </a:spcBef>
              <a:spcAft>
                <a:spcPts val="0"/>
              </a:spcAft>
              <a:buSzPts val="1100"/>
              <a:buNone/>
            </a:pPr>
            <a:r>
              <a:rPr lang="en-US" sz="1100">
                <a:latin typeface="Arial"/>
                <a:ea typeface="Arial"/>
                <a:cs typeface="Arial"/>
                <a:sym typeface="Arial"/>
              </a:rPr>
              <a:t>“In the historical context, there were hundreds of years of animosity and even violence between Samaritans and Jews. On top of that, men and women didn’t tend to chat in public.</a:t>
            </a:r>
            <a:endParaRPr sz="1100">
              <a:latin typeface="Arial"/>
              <a:ea typeface="Arial"/>
              <a:cs typeface="Arial"/>
              <a:sym typeface="Arial"/>
            </a:endParaRPr>
          </a:p>
          <a:p>
            <a:pPr indent="0" lvl="0" marL="0" rtl="0" algn="l">
              <a:lnSpc>
                <a:spcPct val="100000"/>
              </a:lnSpc>
              <a:spcBef>
                <a:spcPts val="0"/>
              </a:spcBef>
              <a:spcAft>
                <a:spcPts val="0"/>
              </a:spcAft>
              <a:buSzPts val="1100"/>
              <a:buNone/>
            </a:pPr>
            <a:r>
              <a:rPr lang="en-US" sz="1100">
                <a:latin typeface="Arial"/>
                <a:ea typeface="Arial"/>
                <a:cs typeface="Arial"/>
                <a:sym typeface="Arial"/>
              </a:rPr>
              <a:t>In today’s vernacular, she’s saying to Jesus, “Why the heck is someone like you talking to someone like </a:t>
            </a:r>
            <a:r>
              <a:rPr lang="en-US" sz="1100">
                <a:latin typeface="Arial"/>
                <a:ea typeface="Arial"/>
                <a:cs typeface="Arial"/>
                <a:sym typeface="Arial"/>
                <a:extLst>
                  <a:ext uri="http://customooxmlschemas.google.com/">
                    <go:slidesCustomData xmlns:go="http://customooxmlschemas.google.com/" textRoundtripDataId="9"/>
                  </a:ext>
                </a:extLst>
              </a:rPr>
              <a:t>me</a:t>
            </a:r>
            <a:r>
              <a:rPr lang="en-US" sz="1100">
                <a:latin typeface="Arial"/>
                <a:ea typeface="Arial"/>
                <a:cs typeface="Arial"/>
                <a:sym typeface="Arial"/>
              </a:rPr>
              <a:t>?!”</a:t>
            </a:r>
            <a:endParaRPr sz="1100">
              <a:latin typeface="Arial"/>
              <a:ea typeface="Arial"/>
              <a:cs typeface="Arial"/>
              <a:sym typeface="Arial"/>
            </a:endParaRPr>
          </a:p>
        </p:txBody>
      </p:sp>
      <p:sp>
        <p:nvSpPr>
          <p:cNvPr id="263" name="Google Shape;263;g20e38be46a5_1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0e38be46a5_1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US" sz="1100">
                <a:latin typeface="Arial"/>
                <a:ea typeface="Arial"/>
                <a:cs typeface="Arial"/>
                <a:sym typeface="Arial"/>
              </a:rPr>
              <a:t>“Instead of answering her directly, Jesus invites her into a deeper conversation. He points toward himself in intriguing ways. Jesus creates a new metaphor for himself: water-that-is-alive. Jesus talks and lives curiously. Jesus offers her a choice. Does she want to be curious and engage more deeply? Or does she prefer to just walk away from this odd stranger? (In a future training, we will learn about how to discern these pivot moments in conversations.) </a:t>
            </a:r>
            <a:endParaRPr sz="1100">
              <a:latin typeface="Arial"/>
              <a:ea typeface="Arial"/>
              <a:cs typeface="Arial"/>
              <a:sym typeface="Arial"/>
            </a:endParaRPr>
          </a:p>
          <a:p>
            <a:pPr indent="0" lvl="0" marL="0" rtl="0" algn="l">
              <a:lnSpc>
                <a:spcPct val="100000"/>
              </a:lnSpc>
              <a:spcBef>
                <a:spcPts val="0"/>
              </a:spcBef>
              <a:spcAft>
                <a:spcPts val="0"/>
              </a:spcAft>
              <a:buSzPts val="1100"/>
              <a:buNone/>
            </a:pPr>
            <a:r>
              <a:t/>
            </a:r>
            <a:endParaRPr sz="1100">
              <a:latin typeface="Arial"/>
              <a:ea typeface="Arial"/>
              <a:cs typeface="Arial"/>
              <a:sym typeface="Arial"/>
            </a:endParaRPr>
          </a:p>
          <a:p>
            <a:pPr indent="0" lvl="0" marL="0" rtl="0" algn="l">
              <a:lnSpc>
                <a:spcPct val="100000"/>
              </a:lnSpc>
              <a:spcBef>
                <a:spcPts val="0"/>
              </a:spcBef>
              <a:spcAft>
                <a:spcPts val="0"/>
              </a:spcAft>
              <a:buSzPts val="1100"/>
              <a:buNone/>
            </a:pPr>
            <a:r>
              <a:rPr lang="en-US" sz="1100">
                <a:latin typeface="Arial"/>
                <a:ea typeface="Arial"/>
                <a:cs typeface="Arial"/>
                <a:sym typeface="Arial"/>
              </a:rPr>
              <a:t>She chooses curiosity. Then Jesus invites her a level deeper. </a:t>
            </a:r>
            <a:endParaRPr sz="1100">
              <a:latin typeface="Arial"/>
              <a:ea typeface="Arial"/>
              <a:cs typeface="Arial"/>
              <a:sym typeface="Arial"/>
            </a:endParaRPr>
          </a:p>
          <a:p>
            <a:pPr indent="0" lvl="0" marL="0" rtl="0" algn="l">
              <a:lnSpc>
                <a:spcPct val="100000"/>
              </a:lnSpc>
              <a:spcBef>
                <a:spcPts val="0"/>
              </a:spcBef>
              <a:spcAft>
                <a:spcPts val="0"/>
              </a:spcAft>
              <a:buSzPts val="1100"/>
              <a:buNone/>
            </a:pPr>
            <a:r>
              <a:t/>
            </a:r>
            <a:endParaRPr sz="1100">
              <a:latin typeface="Arial"/>
              <a:ea typeface="Arial"/>
              <a:cs typeface="Arial"/>
              <a:sym typeface="Arial"/>
            </a:endParaRPr>
          </a:p>
          <a:p>
            <a:pPr indent="0" lvl="0" marL="0" rtl="0" algn="l">
              <a:lnSpc>
                <a:spcPct val="100000"/>
              </a:lnSpc>
              <a:spcBef>
                <a:spcPts val="0"/>
              </a:spcBef>
              <a:spcAft>
                <a:spcPts val="0"/>
              </a:spcAft>
              <a:buSzPts val="1100"/>
              <a:buNone/>
            </a:pPr>
            <a:r>
              <a:t/>
            </a:r>
            <a:endParaRPr sz="1100">
              <a:latin typeface="Arial"/>
              <a:ea typeface="Arial"/>
              <a:cs typeface="Arial"/>
              <a:sym typeface="Arial"/>
            </a:endParaRPr>
          </a:p>
        </p:txBody>
      </p:sp>
      <p:sp>
        <p:nvSpPr>
          <p:cNvPr id="269" name="Google Shape;269;g20e38be46a5_1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0e38be46a5_1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US" sz="1100">
                <a:latin typeface="Arial"/>
                <a:ea typeface="Arial"/>
                <a:cs typeface="Arial"/>
                <a:sym typeface="Arial"/>
              </a:rPr>
              <a:t>(Ask someone to read) “Jesus gives her another choice. She could reveal something about her personal life, or she could walk away. She engages again.  </a:t>
            </a:r>
            <a:endParaRPr sz="1100">
              <a:latin typeface="Arial"/>
              <a:ea typeface="Arial"/>
              <a:cs typeface="Arial"/>
              <a:sym typeface="Arial"/>
            </a:endParaRPr>
          </a:p>
          <a:p>
            <a:pPr indent="0" lvl="0" marL="0" rtl="0" algn="l">
              <a:lnSpc>
                <a:spcPct val="100000"/>
              </a:lnSpc>
              <a:spcBef>
                <a:spcPts val="0"/>
              </a:spcBef>
              <a:spcAft>
                <a:spcPts val="0"/>
              </a:spcAft>
              <a:buSzPts val="1100"/>
              <a:buNone/>
            </a:pPr>
            <a:r>
              <a:t/>
            </a:r>
            <a:endParaRPr sz="1100">
              <a:latin typeface="Arial"/>
              <a:ea typeface="Arial"/>
              <a:cs typeface="Arial"/>
              <a:sym typeface="Arial"/>
            </a:endParaRPr>
          </a:p>
        </p:txBody>
      </p:sp>
      <p:sp>
        <p:nvSpPr>
          <p:cNvPr id="275" name="Google Shape;275;g20e38be46a5_1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0e38be46a5_1_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US" sz="1100">
                <a:latin typeface="Arial"/>
                <a:ea typeface="Arial"/>
                <a:cs typeface="Arial"/>
                <a:sym typeface="Arial"/>
              </a:rPr>
              <a:t>“Jesus honors her openness, ‘You are right.’ Because she engages, he shifts the conversation even deeper. Jesus is not afraid of steering toward a vulnerable conversation, even with a new friend. How about us?”</a:t>
            </a:r>
            <a:endParaRPr/>
          </a:p>
        </p:txBody>
      </p:sp>
      <p:sp>
        <p:nvSpPr>
          <p:cNvPr id="281" name="Google Shape;281;g20e38be46a5_1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0e38be46a5_2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20e38be46a5_2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(click) “Let’s pause for a self-assessment. How do you feel when you are having a conversation that becomes very vulnerable, maybe even including tears?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‘Let’s vote. This exercise is called </a:t>
            </a:r>
            <a:r>
              <a:rPr i="1" lang="en-US"/>
              <a:t>Fist to Five</a:t>
            </a:r>
            <a:r>
              <a:rPr lang="en-US"/>
              <a:t>. On the count of three, each of us will show our hands, fist to five, Fist = I hate vulnerable conversations. 5 = Bring on messy conversations. One, Two, Three, vote.” </a:t>
            </a:r>
            <a:endParaRPr/>
          </a:p>
          <a:p>
            <a:pPr indent="0" lvl="0" marL="0" rtl="0" algn="l">
              <a:lnSpc>
                <a:spcPct val="100000"/>
              </a:lnSpc>
              <a:spcBef>
                <a:spcPts val="0"/>
              </a:spcBef>
              <a:spcAft>
                <a:spcPts val="0"/>
              </a:spcAft>
              <a:buSzPts val="1400"/>
              <a:buNone/>
            </a:pPr>
            <a:r>
              <a:rPr lang="en-US"/>
              <a:t>“Now, back to the text.”</a:t>
            </a:r>
            <a:endParaRPr/>
          </a:p>
          <a:p>
            <a:pPr indent="0" lvl="0" marL="0" rtl="0" algn="l">
              <a:lnSpc>
                <a:spcPct val="100000"/>
              </a:lnSpc>
              <a:spcBef>
                <a:spcPts val="0"/>
              </a:spcBef>
              <a:spcAft>
                <a:spcPts val="0"/>
              </a:spcAft>
              <a:buSzPts val="1400"/>
              <a:buNone/>
            </a:pPr>
            <a:r>
              <a:rPr lang="en-US"/>
              <a:t> </a:t>
            </a:r>
            <a:endParaRPr>
              <a:extLst>
                <a:ext uri="http://customooxmlschemas.google.com/">
                  <go:slidesCustomData xmlns:go="http://customooxmlschemas.google.com/" textRoundtripDataId="10"/>
                </a:ext>
              </a:extLst>
            </a:endParaRPr>
          </a:p>
          <a:p>
            <a:pPr indent="0" lvl="0" marL="0" rtl="0" algn="l">
              <a:lnSpc>
                <a:spcPct val="100000"/>
              </a:lnSpc>
              <a:spcBef>
                <a:spcPts val="0"/>
              </a:spcBef>
              <a:spcAft>
                <a:spcPts val="0"/>
              </a:spcAft>
              <a:buClr>
                <a:schemeClr val="dk1"/>
              </a:buClr>
              <a:buSzPts val="1400"/>
              <a:buFont typeface="Arial"/>
              <a:buNone/>
            </a:pPr>
            <a:r>
              <a:rPr lang="en-US"/>
              <a:t>TIP FOR THE TRAINER</a:t>
            </a:r>
            <a:endParaRPr/>
          </a:p>
          <a:p>
            <a:pPr indent="0" lvl="0" marL="0" rtl="0" algn="l">
              <a:lnSpc>
                <a:spcPct val="100000"/>
              </a:lnSpc>
              <a:spcBef>
                <a:spcPts val="0"/>
              </a:spcBef>
              <a:spcAft>
                <a:spcPts val="0"/>
              </a:spcAft>
              <a:buClr>
                <a:schemeClr val="dk1"/>
              </a:buClr>
              <a:buSzPts val="1400"/>
              <a:buFont typeface="Arial"/>
              <a:buNone/>
            </a:pPr>
            <a:r>
              <a:rPr lang="en-US"/>
              <a:t>If you wish, take a second and scan the room. Call out the number of fingers that seem to have the most votes. For example, “We are mostly 2’s. That means we are a little bit uncomfortable with vulnerable conversations. Thank you.”</a:t>
            </a:r>
            <a:endParaRPr/>
          </a:p>
          <a:p>
            <a:pPr indent="0" lvl="0" marL="0" rtl="0" algn="l">
              <a:lnSpc>
                <a:spcPct val="100000"/>
              </a:lnSpc>
              <a:spcBef>
                <a:spcPts val="0"/>
              </a:spcBef>
              <a:spcAft>
                <a:spcPts val="0"/>
              </a:spcAft>
              <a:buSzPts val="1400"/>
              <a:buNone/>
            </a:pPr>
            <a:r>
              <a:t/>
            </a:r>
            <a:endParaRPr/>
          </a:p>
        </p:txBody>
      </p:sp>
      <p:sp>
        <p:nvSpPr>
          <p:cNvPr id="288" name="Google Shape;288;g20e38be46a5_2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0e38be46a5_1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US" sz="1100">
                <a:latin typeface="Arial"/>
                <a:ea typeface="Arial"/>
                <a:cs typeface="Arial"/>
                <a:sym typeface="Arial"/>
              </a:rPr>
              <a:t>“She engages yet again. Now she brings up a thorny topic that has divided Samaritans and Jews for centuries. Jesus does not shrink back from a tough question. How about us?”</a:t>
            </a:r>
            <a:endParaRPr/>
          </a:p>
        </p:txBody>
      </p:sp>
      <p:sp>
        <p:nvSpPr>
          <p:cNvPr id="295" name="Google Shape;295;g20e38be46a5_1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0e38be46a5_2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20e38be46a5_2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“Time for another self-assessment. How do you feel about someone asking you a question that you have no clue how to answer? Fist to five, fist = I hate having no answer; 5 = bring it on. Ready, vote.”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“Here is a word of encouragement. People WILL ask us things we have not considered before. Embrace it. Don’t get defensive. Try this type of 3-fold response.</a:t>
            </a:r>
            <a:endParaRPr/>
          </a:p>
          <a:p>
            <a:pPr indent="-317500" lvl="0" marL="457200" rtl="0" algn="l">
              <a:lnSpc>
                <a:spcPct val="100000"/>
              </a:lnSpc>
              <a:spcBef>
                <a:spcPts val="0"/>
              </a:spcBef>
              <a:spcAft>
                <a:spcPts val="0"/>
              </a:spcAft>
              <a:buSzPts val="1400"/>
              <a:buAutoNum type="arabicPeriod"/>
            </a:pPr>
            <a:r>
              <a:rPr lang="en-US"/>
              <a:t>Great question. I have no idea.</a:t>
            </a:r>
            <a:endParaRPr/>
          </a:p>
          <a:p>
            <a:pPr indent="-317500" lvl="0" marL="457200" rtl="0" algn="l">
              <a:lnSpc>
                <a:spcPct val="100000"/>
              </a:lnSpc>
              <a:spcBef>
                <a:spcPts val="0"/>
              </a:spcBef>
              <a:spcAft>
                <a:spcPts val="0"/>
              </a:spcAft>
              <a:buSzPts val="1400"/>
              <a:buAutoNum type="arabicPeriod"/>
            </a:pPr>
            <a:r>
              <a:rPr lang="en-US"/>
              <a:t>Thank you for asking me. God is using you in my life to help me think more deeply about these things.</a:t>
            </a:r>
            <a:endParaRPr/>
          </a:p>
          <a:p>
            <a:pPr indent="-317500" lvl="0" marL="457200" rtl="0" algn="l">
              <a:lnSpc>
                <a:spcPct val="100000"/>
              </a:lnSpc>
              <a:spcBef>
                <a:spcPts val="0"/>
              </a:spcBef>
              <a:spcAft>
                <a:spcPts val="0"/>
              </a:spcAft>
              <a:buSzPts val="1400"/>
              <a:buAutoNum type="arabicPeriod"/>
            </a:pPr>
            <a:r>
              <a:rPr lang="en-US"/>
              <a:t>I will explore this question, and get back to you next week. </a:t>
            </a:r>
            <a:endParaRPr/>
          </a:p>
          <a:p>
            <a:pPr indent="0" lvl="0" marL="0" rtl="0" algn="l">
              <a:lnSpc>
                <a:spcPct val="100000"/>
              </a:lnSpc>
              <a:spcBef>
                <a:spcPts val="0"/>
              </a:spcBef>
              <a:spcAft>
                <a:spcPts val="0"/>
              </a:spcAft>
              <a:buSzPts val="1400"/>
              <a:buNone/>
            </a:pPr>
            <a:r>
              <a:rPr lang="en-US"/>
              <a:t>If you say this, please do actually research the question and get back to them.”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“Jesus teaches her about true worshippers, which allows her to reveal her deeper search.” </a:t>
            </a:r>
            <a:endParaRPr/>
          </a:p>
        </p:txBody>
      </p:sp>
      <p:sp>
        <p:nvSpPr>
          <p:cNvPr id="302" name="Google Shape;302;g20e38be46a5_2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0e38be46a5_1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US" sz="1100">
                <a:latin typeface="Arial"/>
                <a:ea typeface="Arial"/>
                <a:cs typeface="Arial"/>
                <a:sym typeface="Arial"/>
              </a:rPr>
              <a:t>“She tells Jesus that her deeper longing is for the Messiah. Jesus honors her courage by revealing his full identity to her. This remarkable Samaritan woman is the first person in the Gospel of John to know that Jesus is the turning point of history. Watch what she does next.”</a:t>
            </a:r>
            <a:endParaRPr/>
          </a:p>
        </p:txBody>
      </p:sp>
      <p:sp>
        <p:nvSpPr>
          <p:cNvPr id="311" name="Google Shape;311;g20e38be46a5_1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a58e3bd59e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woman has tasted Jesus’ living water. She leaves her jar behind. Her j</a:t>
            </a:r>
            <a:r>
              <a:rPr b="0" i="0" lang="en-US" sz="1200" u="none" cap="none" strike="noStrike">
                <a:solidFill>
                  <a:schemeClr val="dk1"/>
                </a:solidFill>
                <a:latin typeface="Calibri"/>
                <a:ea typeface="Calibri"/>
                <a:cs typeface="Calibri"/>
                <a:sym typeface="Calibri"/>
              </a:rPr>
              <a:t>oy </a:t>
            </a:r>
            <a:r>
              <a:rPr lang="en-US"/>
              <a:t>overflows. She shares her story with neighbors, ‘Hey guys, come check out this man who told me all I’ve ever done. Could he be the Messiah?’ After one conversation with Jesus that moved from the surface to her core desire, she </a:t>
            </a:r>
            <a:r>
              <a:rPr b="0" i="0" lang="en-US" sz="1200" u="none" cap="none" strike="noStrike">
                <a:solidFill>
                  <a:schemeClr val="dk1"/>
                </a:solidFill>
                <a:latin typeface="Calibri"/>
                <a:ea typeface="Calibri"/>
                <a:cs typeface="Calibri"/>
                <a:sym typeface="Calibri"/>
              </a:rPr>
              <a:t>becomes a faithful witness. </a:t>
            </a:r>
            <a:r>
              <a:rPr lang="en-US"/>
              <a:t>Amazingly, h</a:t>
            </a:r>
            <a:r>
              <a:rPr b="0" i="0" lang="en-US" sz="1200" u="none" cap="none" strike="noStrike">
                <a:solidFill>
                  <a:schemeClr val="dk1"/>
                </a:solidFill>
                <a:latin typeface="Calibri"/>
                <a:ea typeface="Calibri"/>
                <a:cs typeface="Calibri"/>
                <a:sym typeface="Calibri"/>
              </a:rPr>
              <a:t>er whole city </a:t>
            </a:r>
            <a:r>
              <a:rPr lang="en-US"/>
              <a:t>comes </a:t>
            </a:r>
            <a:r>
              <a:rPr b="0" i="0" lang="en-US" sz="1200" u="none" cap="none" strike="noStrike">
                <a:solidFill>
                  <a:schemeClr val="dk1"/>
                </a:solidFill>
                <a:latin typeface="Calibri"/>
                <a:ea typeface="Calibri"/>
                <a:cs typeface="Calibri"/>
                <a:sym typeface="Calibri"/>
              </a:rPr>
              <a:t>to check out Jesus</a:t>
            </a:r>
            <a:r>
              <a:rPr lang="en-US"/>
              <a:t>.”</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trike="sngStrike"/>
          </a:p>
          <a:p>
            <a:pPr indent="0" lvl="0" marL="0" rtl="0" algn="l">
              <a:lnSpc>
                <a:spcPct val="100000"/>
              </a:lnSpc>
              <a:spcBef>
                <a:spcPts val="0"/>
              </a:spcBef>
              <a:spcAft>
                <a:spcPts val="0"/>
              </a:spcAft>
              <a:buSzPts val="1400"/>
              <a:buNone/>
            </a:pPr>
            <a:r>
              <a:t/>
            </a:r>
            <a:endParaRPr/>
          </a:p>
        </p:txBody>
      </p:sp>
      <p:sp>
        <p:nvSpPr>
          <p:cNvPr id="317" name="Google Shape;317;g3a58e3bd59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a58e3bd59e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“God ignites one of the most amazing revivals in all of scripture here in John 4, through one woman who encountered Jesus used her voice and told her very simple story. Thank God for her courage.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What would our community be like if everyone who has had an encounter with Jesus used their voice and told their simple story and there was a ripple effect of revival?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US"/>
              <a:t>TIPS FOR THE TRAINER</a:t>
            </a:r>
            <a:endParaRPr/>
          </a:p>
          <a:p>
            <a:pPr indent="0" lvl="0" marL="0" rtl="0" algn="l">
              <a:lnSpc>
                <a:spcPct val="100000"/>
              </a:lnSpc>
              <a:spcBef>
                <a:spcPts val="0"/>
              </a:spcBef>
              <a:spcAft>
                <a:spcPts val="0"/>
              </a:spcAft>
              <a:buClr>
                <a:schemeClr val="dk1"/>
              </a:buClr>
              <a:buSzPts val="1400"/>
              <a:buFont typeface="Arial"/>
              <a:buNone/>
            </a:pPr>
            <a:r>
              <a:rPr lang="en-US"/>
              <a:t>If you will train all five sessions, you might say, “In Session 5, we will go deeper on this theme of new believers sharing their stories.”</a:t>
            </a:r>
            <a:endParaRPr/>
          </a:p>
          <a:p>
            <a:pPr indent="0" lvl="0" marL="0" rtl="0" algn="l">
              <a:lnSpc>
                <a:spcPct val="100000"/>
              </a:lnSpc>
              <a:spcBef>
                <a:spcPts val="0"/>
              </a:spcBef>
              <a:spcAft>
                <a:spcPts val="0"/>
              </a:spcAft>
              <a:buSzPts val="1400"/>
              <a:buNone/>
            </a:pPr>
            <a:r>
              <a:rPr lang="en-US"/>
              <a:t> </a:t>
            </a:r>
            <a:endParaRPr/>
          </a:p>
        </p:txBody>
      </p:sp>
      <p:sp>
        <p:nvSpPr>
          <p:cNvPr id="323" name="Google Shape;323;g3a58e3bd59e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“Welcome to our training on relational evangelism. We are grateful to InterVarsity for sharing their best practices with us. I’m personally excited to embark with you in getting trained together in proven ways to do good relational evangelism. I like InterVarsity’s approach to evangelism training because…..”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NOTE FOR TRAINER</a:t>
            </a:r>
            <a:endParaRPr/>
          </a:p>
          <a:p>
            <a:pPr indent="0" lvl="0" marL="0" rtl="0" algn="l">
              <a:lnSpc>
                <a:spcPct val="100000"/>
              </a:lnSpc>
              <a:spcBef>
                <a:spcPts val="0"/>
              </a:spcBef>
              <a:spcAft>
                <a:spcPts val="0"/>
              </a:spcAft>
              <a:buClr>
                <a:schemeClr val="dk1"/>
              </a:buClr>
              <a:buSzPts val="1100"/>
              <a:buFont typeface="Arial"/>
              <a:buNone/>
            </a:pPr>
            <a:r>
              <a:rPr lang="en-US"/>
              <a:t>The point of this session is for you to help your community “think differently” about evangelism and the world around us. You will also help them grow in expectancy and open their eyes to the ways that God is already at work. We hope they will realize that relational evangelism is a wonderful invitation for us to join in on what God is already doing. Evangelism should become a “we-get-to” adventure with God, not a burdensome “we-have-to” unpleasant duty undertaken for God.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Take 1 minute to tell them a quick story about why you are personally excited to train them using this trainings series.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If they ask what is InterVarsity,you might </a:t>
            </a:r>
            <a:r>
              <a:rPr lang="en-US">
                <a:extLst>
                  <a:ext uri="http://customooxmlschemas.google.com/">
                    <go:slidesCustomData xmlns:go="http://customooxmlschemas.google.com/" textRoundtripDataId="0"/>
                  </a:ext>
                </a:extLst>
              </a:rPr>
              <a:t>say</a:t>
            </a:r>
            <a:r>
              <a:rPr lang="en-US"/>
              <a:t>, </a:t>
            </a:r>
            <a:endParaRPr/>
          </a:p>
          <a:p>
            <a:pPr indent="0" lvl="0" marL="0" rtl="0" algn="l">
              <a:lnSpc>
                <a:spcPct val="100000"/>
              </a:lnSpc>
              <a:spcBef>
                <a:spcPts val="0"/>
              </a:spcBef>
              <a:spcAft>
                <a:spcPts val="0"/>
              </a:spcAft>
              <a:buClr>
                <a:schemeClr val="dk1"/>
              </a:buClr>
              <a:buSzPts val="1400"/>
              <a:buFont typeface="Arial"/>
              <a:buNone/>
            </a:pPr>
            <a:r>
              <a:rPr lang="en-US"/>
              <a:t>“InterVarsity is an international college ministry movement in over 160 countries. Here in the U.S. InterVarsity has ministries on nearly 700 campuses. </a:t>
            </a:r>
            <a:r>
              <a:rPr lang="en-US">
                <a:extLst>
                  <a:ext uri="http://customooxmlschemas.google.com/">
                    <go:slidesCustomData xmlns:go="http://customooxmlschemas.google.com/" textRoundtripDataId="1"/>
                  </a:ext>
                </a:extLst>
              </a:rPr>
              <a:t>Over</a:t>
            </a:r>
            <a:r>
              <a:rPr lang="en-US"/>
              <a:t> the past 20 years, they have helped over 50,00 </a:t>
            </a:r>
            <a:r>
              <a:rPr lang="en-US">
                <a:extLst>
                  <a:ext uri="http://customooxmlschemas.google.com/">
                    <go:slidesCustomData xmlns:go="http://customooxmlschemas.google.com/" textRoundtripDataId="2"/>
                  </a:ext>
                </a:extLst>
              </a:rPr>
              <a:t>skeptics</a:t>
            </a:r>
            <a:r>
              <a:rPr lang="en-US"/>
              <a:t> and seekers become passionate followers of Jesus using the same principles you are about to learn. InterVarsity has gathered their best practices and most helpful trainings, and now we get this summary which they have made more church-friendly.”   </a:t>
            </a:r>
            <a:endParaRPr/>
          </a:p>
        </p:txBody>
      </p:sp>
      <p:sp>
        <p:nvSpPr>
          <p:cNvPr id="189" name="Google Shape;18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6610ca3ef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6610ca3ef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90000"/>
              </a:lnSpc>
              <a:spcBef>
                <a:spcPts val="800"/>
              </a:spcBef>
              <a:spcAft>
                <a:spcPts val="0"/>
              </a:spcAft>
              <a:buSzPts val="1400"/>
              <a:buAutoNum type="arabicPeriod"/>
            </a:pPr>
            <a:r>
              <a:rPr lang="en-US"/>
              <a:t>Jesus takes the first </a:t>
            </a:r>
            <a:r>
              <a:rPr lang="en-US">
                <a:extLst>
                  <a:ext uri="http://customooxmlschemas.google.com/">
                    <go:slidesCustomData xmlns:go="http://customooxmlschemas.google.com/" textRoundtripDataId="12"/>
                  </a:ext>
                </a:extLst>
              </a:rPr>
              <a:t>step</a:t>
            </a:r>
            <a:r>
              <a:rPr lang="en-US"/>
              <a:t>. He starts the conversation. He crosses through all the barriers and the awkwardness. Jesus loves first. </a:t>
            </a:r>
            <a:endParaRPr/>
          </a:p>
          <a:p>
            <a:pPr indent="-317500" lvl="0" marL="457200" rtl="0" algn="l">
              <a:lnSpc>
                <a:spcPct val="90000"/>
              </a:lnSpc>
              <a:spcBef>
                <a:spcPts val="0"/>
              </a:spcBef>
              <a:spcAft>
                <a:spcPts val="0"/>
              </a:spcAft>
              <a:buSzPts val="1400"/>
              <a:buAutoNum type="arabicPeriod"/>
            </a:pPr>
            <a:r>
              <a:rPr lang="en-US"/>
              <a:t>Jesus stokes curiosity. He talks about water that is alive. Gushing springs overflow from within. He is exploring to find out where God is at work in her life. What is she thirsty for? </a:t>
            </a:r>
            <a:endParaRPr/>
          </a:p>
          <a:p>
            <a:pPr indent="-317500" lvl="0" marL="457200" rtl="0" algn="l">
              <a:lnSpc>
                <a:spcPct val="90000"/>
              </a:lnSpc>
              <a:spcBef>
                <a:spcPts val="0"/>
              </a:spcBef>
              <a:spcAft>
                <a:spcPts val="0"/>
              </a:spcAft>
              <a:buSzPts val="1400"/>
              <a:buAutoNum type="arabicPeriod"/>
            </a:pPr>
            <a:r>
              <a:rPr lang="en-US"/>
              <a:t>(click) Jesus deepens the conversation, like peeling back the layers of an onion. She follows his lead, layer by layer, until she feels safe to bring her most real self and her big question into the light. </a:t>
            </a:r>
            <a:endParaRPr/>
          </a:p>
          <a:p>
            <a:pPr indent="0" lvl="0" marL="0" rtl="0" algn="l">
              <a:lnSpc>
                <a:spcPct val="90000"/>
              </a:lnSpc>
              <a:spcBef>
                <a:spcPts val="800"/>
              </a:spcBef>
              <a:spcAft>
                <a:spcPts val="0"/>
              </a:spcAft>
              <a:buSzPts val="1400"/>
              <a:buNone/>
            </a:pPr>
            <a:r>
              <a:rPr lang="en-US"/>
              <a:t>Jesus is the good news. He is the living water, the great I AM. Because of this loving, courageous conversation, she worships in spirit and truth by verse 26. Relational evangelism has always been Jesus’ game plan. </a:t>
            </a:r>
            <a:endParaRPr/>
          </a:p>
          <a:p>
            <a:pPr indent="0" lvl="0" marL="0" rtl="0" algn="l">
              <a:lnSpc>
                <a:spcPct val="100000"/>
              </a:lnSpc>
              <a:spcBef>
                <a:spcPts val="0"/>
              </a:spcBef>
              <a:spcAft>
                <a:spcPts val="0"/>
              </a:spcAft>
              <a:buSzPts val="1400"/>
              <a:buNone/>
            </a:pPr>
            <a:r>
              <a:t/>
            </a:r>
            <a:endParaRPr/>
          </a:p>
        </p:txBody>
      </p:sp>
      <p:sp>
        <p:nvSpPr>
          <p:cNvPr id="330" name="Google Shape;330;g26610ca3ef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66b76c687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266b76c687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“In our next trainings, we will learn three crucial habits that will help us look intently for where God is at work in our relationships.  </a:t>
            </a:r>
            <a:endParaRPr/>
          </a:p>
          <a:p>
            <a:pPr indent="-317500" lvl="0" marL="457200" rtl="0" algn="l">
              <a:lnSpc>
                <a:spcPct val="100000"/>
              </a:lnSpc>
              <a:spcBef>
                <a:spcPts val="0"/>
              </a:spcBef>
              <a:spcAft>
                <a:spcPts val="0"/>
              </a:spcAft>
              <a:buClr>
                <a:schemeClr val="dk1"/>
              </a:buClr>
              <a:buSzPts val="1400"/>
              <a:buAutoNum type="arabicPeriod"/>
            </a:pPr>
            <a:r>
              <a:rPr lang="en-US"/>
              <a:t>We will learn to ask better questions, just like Jesus does. </a:t>
            </a:r>
            <a:endParaRPr/>
          </a:p>
          <a:p>
            <a:pPr indent="-317500" lvl="0" marL="457200" rtl="0" algn="l">
              <a:lnSpc>
                <a:spcPct val="100000"/>
              </a:lnSpc>
              <a:spcBef>
                <a:spcPts val="0"/>
              </a:spcBef>
              <a:spcAft>
                <a:spcPts val="0"/>
              </a:spcAft>
              <a:buClr>
                <a:schemeClr val="dk1"/>
              </a:buClr>
              <a:buSzPts val="1400"/>
              <a:buAutoNum type="arabicPeriod"/>
            </a:pPr>
            <a:r>
              <a:rPr lang="en-US"/>
              <a:t>We will learn to listen more attentively to the people around us. </a:t>
            </a:r>
            <a:endParaRPr/>
          </a:p>
          <a:p>
            <a:pPr indent="-317500" lvl="0" marL="457200" rtl="0" algn="l">
              <a:lnSpc>
                <a:spcPct val="100000"/>
              </a:lnSpc>
              <a:spcBef>
                <a:spcPts val="0"/>
              </a:spcBef>
              <a:spcAft>
                <a:spcPts val="0"/>
              </a:spcAft>
              <a:buClr>
                <a:schemeClr val="dk1"/>
              </a:buClr>
              <a:buSzPts val="1400"/>
              <a:buAutoNum type="arabicPeriod"/>
            </a:pPr>
            <a:r>
              <a:rPr lang="en-US"/>
              <a:t>We will grow in our expectancy as we embrace Jesus’ harvest mindset. We will expect God to show up in our relationships. </a:t>
            </a:r>
            <a:endParaRPr/>
          </a:p>
          <a:p>
            <a:pPr indent="0" lvl="0" marL="0" rtl="0" algn="l">
              <a:lnSpc>
                <a:spcPct val="90000"/>
              </a:lnSpc>
              <a:spcBef>
                <a:spcPts val="800"/>
              </a:spcBef>
              <a:spcAft>
                <a:spcPts val="0"/>
              </a:spcAft>
              <a:buClr>
                <a:schemeClr val="dk1"/>
              </a:buClr>
              <a:buSzPts val="1100"/>
              <a:buFont typeface="Arial"/>
              <a:buNone/>
            </a:pPr>
            <a:r>
              <a:t/>
            </a:r>
            <a:endParaRPr sz="2400">
              <a:solidFill>
                <a:srgbClr val="5F5F5F"/>
              </a:solidFill>
              <a:latin typeface="Avenir"/>
              <a:ea typeface="Avenir"/>
              <a:cs typeface="Avenir"/>
              <a:sym typeface="Avenir"/>
            </a:endParaRPr>
          </a:p>
          <a:p>
            <a:pPr indent="0" lvl="0" marL="0" rtl="0" algn="l">
              <a:lnSpc>
                <a:spcPct val="100000"/>
              </a:lnSpc>
              <a:spcBef>
                <a:spcPts val="0"/>
              </a:spcBef>
              <a:spcAft>
                <a:spcPts val="0"/>
              </a:spcAft>
              <a:buSzPts val="1400"/>
              <a:buNone/>
            </a:pPr>
            <a:r>
              <a:t/>
            </a:r>
            <a:endParaRPr/>
          </a:p>
        </p:txBody>
      </p:sp>
      <p:sp>
        <p:nvSpPr>
          <p:cNvPr id="342" name="Google Shape;342;g266b76c687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0fbf62d9a9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20fbf62d9a9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“Let’s shift to our relationships, and we will create </a:t>
            </a:r>
            <a:r>
              <a:rPr lang="en-US">
                <a:extLst>
                  <a:ext uri="http://customooxmlschemas.google.com/">
                    <go:slidesCustomData xmlns:go="http://customooxmlschemas.google.com/" textRoundtripDataId="16"/>
                  </a:ext>
                </a:extLst>
              </a:rPr>
              <a:t>prayer maps. </a:t>
            </a:r>
            <a:r>
              <a:rPr lang="en-US"/>
              <a:t>Take this worksheet, put your name in the middle, and think about the places where you have relationships. Write down all the names you can think of. Especially those who do not attend church regularly. </a:t>
            </a:r>
            <a:endParaRPr/>
          </a:p>
          <a:p>
            <a:pPr indent="-317500" lvl="0" marL="457200" rtl="0" algn="l">
              <a:lnSpc>
                <a:spcPct val="100000"/>
              </a:lnSpc>
              <a:spcBef>
                <a:spcPts val="0"/>
              </a:spcBef>
              <a:spcAft>
                <a:spcPts val="0"/>
              </a:spcAft>
              <a:buSzPts val="1400"/>
              <a:buAutoNum type="arabicPeriod"/>
            </a:pPr>
            <a:r>
              <a:rPr lang="en-US"/>
              <a:t>work</a:t>
            </a:r>
            <a:endParaRPr/>
          </a:p>
          <a:p>
            <a:pPr indent="-317500" lvl="0" marL="457200" rtl="0" algn="l">
              <a:lnSpc>
                <a:spcPct val="100000"/>
              </a:lnSpc>
              <a:spcBef>
                <a:spcPts val="0"/>
              </a:spcBef>
              <a:spcAft>
                <a:spcPts val="0"/>
              </a:spcAft>
              <a:buSzPts val="1400"/>
              <a:buAutoNum type="arabicPeriod"/>
            </a:pPr>
            <a:r>
              <a:rPr lang="en-US"/>
              <a:t>neighborhood</a:t>
            </a:r>
            <a:endParaRPr/>
          </a:p>
          <a:p>
            <a:pPr indent="-317500" lvl="0" marL="457200" rtl="0" algn="l">
              <a:lnSpc>
                <a:spcPct val="100000"/>
              </a:lnSpc>
              <a:spcBef>
                <a:spcPts val="0"/>
              </a:spcBef>
              <a:spcAft>
                <a:spcPts val="0"/>
              </a:spcAft>
              <a:buSzPts val="1400"/>
              <a:buAutoNum type="arabicPeriod"/>
            </a:pPr>
            <a:r>
              <a:rPr lang="en-US"/>
              <a:t>extended family and relatives </a:t>
            </a:r>
            <a:endParaRPr/>
          </a:p>
          <a:p>
            <a:pPr indent="-317500" lvl="0" marL="457200" rtl="0" algn="l">
              <a:lnSpc>
                <a:spcPct val="100000"/>
              </a:lnSpc>
              <a:spcBef>
                <a:spcPts val="0"/>
              </a:spcBef>
              <a:spcAft>
                <a:spcPts val="0"/>
              </a:spcAft>
              <a:buSzPts val="1400"/>
              <a:buAutoNum type="arabicPeriod"/>
            </a:pPr>
            <a:r>
              <a:rPr lang="en-US"/>
              <a:t>gym or social club </a:t>
            </a:r>
            <a:endParaRPr/>
          </a:p>
          <a:p>
            <a:pPr indent="-317500" lvl="0" marL="457200" rtl="0" algn="l">
              <a:lnSpc>
                <a:spcPct val="100000"/>
              </a:lnSpc>
              <a:spcBef>
                <a:spcPts val="0"/>
              </a:spcBef>
              <a:spcAft>
                <a:spcPts val="0"/>
              </a:spcAft>
              <a:buSzPts val="1400"/>
              <a:buAutoNum type="arabicPeriod"/>
            </a:pPr>
            <a:r>
              <a:rPr lang="en-US"/>
              <a:t>etc. kids sports teams. favorite coffee shop, people you volunteer with, kids teachers,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“Let’s close in prayer. In 3’s, pray by name for some of the people who have come to mind. </a:t>
            </a:r>
            <a:br>
              <a:rPr lang="en-US"/>
            </a:br>
            <a:endParaRPr/>
          </a:p>
          <a:p>
            <a:pPr indent="0" lvl="0" marL="0" rtl="0" algn="l">
              <a:lnSpc>
                <a:spcPct val="100000"/>
              </a:lnSpc>
              <a:spcBef>
                <a:spcPts val="0"/>
              </a:spcBef>
              <a:spcAft>
                <a:spcPts val="0"/>
              </a:spcAft>
              <a:buSzPts val="1400"/>
              <a:buNone/>
            </a:pPr>
            <a:r>
              <a:rPr lang="en-US"/>
              <a:t>TIPS FOR TRAINERS: </a:t>
            </a:r>
            <a:endParaRPr/>
          </a:p>
          <a:p>
            <a:pPr indent="0" lvl="0" marL="0" rtl="0" algn="l">
              <a:lnSpc>
                <a:spcPct val="100000"/>
              </a:lnSpc>
              <a:spcBef>
                <a:spcPts val="0"/>
              </a:spcBef>
              <a:spcAft>
                <a:spcPts val="0"/>
              </a:spcAft>
              <a:buClr>
                <a:schemeClr val="dk1"/>
              </a:buClr>
              <a:buSzPts val="1400"/>
              <a:buFont typeface="Arial"/>
              <a:buNone/>
            </a:pPr>
            <a:r>
              <a:rPr lang="en-US"/>
              <a:t>You might wish instead to create a communal prayer map on your wall.</a:t>
            </a:r>
            <a:br>
              <a:rPr lang="en-US"/>
            </a:br>
            <a:r>
              <a:rPr lang="en-US" u="sng">
                <a:solidFill>
                  <a:schemeClr val="hlink"/>
                </a:solidFill>
                <a:hlinkClick r:id="rId2"/>
              </a:rPr>
              <a:t>https://nso.intervarsity.org/library/creating-communal-prayer-wall-prayer-network-map</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In our tables, we want to practice John 4:35 when Jesus tells the disciples: “Lift up your eyes and see how the fields are ripe for harvesting.” This prayer map exercise helps us “lift up our eyes” of faith to see where God might be at work among our friends and acquaintances. We recommend that you return to this prayer map on a regular basis (monthly?) throughout the year and keep adding to it.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lang="en-US"/>
              <a:t>End the time by creating a prayer map.  A prayer map is a type of communal network map that allows the whole group to see the non-Christian connections across the group. Use this article and follow the instructions. End with a few minutes to pray for the names listed. Lead a brief listening prayer to ask God to highlight a couple people to focus on as you grow in friendship evangelism.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 prayer map takes approximately 15 minutes to make for a group of 10 people. You can speed it up by having more people write at the same time.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352" name="Google Shape;352;g20fbf62d9a9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b1db533f6a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b1db533f6a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9" name="Google Shape;359;g2b1db533f6a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f7c6d91aaa_3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3f7c6d91aaa_3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1" name="Google Shape;371;g3f7c6d91aaa_3_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b17b76f4e2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2b17b76f4e2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In our next session, we dig deeper on how the layers of the relationships go deeper. We call these the 5 Thresholds of Faith.  </a:t>
            </a:r>
            <a:endParaRPr/>
          </a:p>
        </p:txBody>
      </p:sp>
      <p:sp>
        <p:nvSpPr>
          <p:cNvPr id="379" name="Google Shape;379;g2b17b76f4e2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2b1db533f6a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2b1db533f6a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g2b1db533f6a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aeb8282c1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2aeb8282c1e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“There are five trainings in this series. (Read the titles of all </a:t>
            </a:r>
            <a:r>
              <a:rPr lang="en-US">
                <a:extLst>
                  <a:ext uri="http://customooxmlschemas.google.com/">
                    <go:slidesCustomData xmlns:go="http://customooxmlschemas.google.com/" textRoundtripDataId="4"/>
                  </a:ext>
                </a:extLst>
              </a:rPr>
              <a:t>five</a:t>
            </a:r>
            <a:r>
              <a:rPr lang="en-US"/>
              <a:t>, starting with the bottom).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As we will see, these five trainings are a helpful combination of Biblical principles about evangelism, along with very practical workshop sections in which you get to try on each of the main ideas for yourself. The goal is to equip us to live out these values.”</a:t>
            </a:r>
            <a:endParaRPr/>
          </a:p>
          <a:p>
            <a:pPr indent="0" lvl="0" marL="0" rtl="0" algn="l">
              <a:lnSpc>
                <a:spcPct val="100000"/>
              </a:lnSpc>
              <a:spcBef>
                <a:spcPts val="0"/>
              </a:spcBef>
              <a:spcAft>
                <a:spcPts val="0"/>
              </a:spcAft>
              <a:buClr>
                <a:schemeClr val="dk1"/>
              </a:buClr>
              <a:buSzPts val="1100"/>
              <a:buFont typeface="Arial"/>
              <a:buNone/>
            </a:pPr>
            <a:r>
              <a:rPr lang="en-US"/>
              <a:t> </a:t>
            </a:r>
            <a:endParaRPr/>
          </a:p>
          <a:p>
            <a:pPr indent="0" lvl="0" marL="0" rtl="0" algn="l">
              <a:lnSpc>
                <a:spcPct val="100000"/>
              </a:lnSpc>
              <a:spcBef>
                <a:spcPts val="0"/>
              </a:spcBef>
              <a:spcAft>
                <a:spcPts val="0"/>
              </a:spcAft>
              <a:buClr>
                <a:schemeClr val="dk1"/>
              </a:buClr>
              <a:buSzPts val="1100"/>
              <a:buFont typeface="Arial"/>
              <a:buNone/>
            </a:pPr>
            <a:r>
              <a:rPr lang="en-US"/>
              <a:t>TIP FOR TRAINER</a:t>
            </a:r>
            <a:endParaRPr/>
          </a:p>
          <a:p>
            <a:pPr indent="0" lvl="0" marL="0" rtl="0" algn="l">
              <a:lnSpc>
                <a:spcPct val="100000"/>
              </a:lnSpc>
              <a:spcBef>
                <a:spcPts val="0"/>
              </a:spcBef>
              <a:spcAft>
                <a:spcPts val="0"/>
              </a:spcAft>
              <a:buClr>
                <a:schemeClr val="dk1"/>
              </a:buClr>
              <a:buSzPts val="1100"/>
              <a:buFont typeface="Arial"/>
              <a:buNone/>
            </a:pPr>
            <a:r>
              <a:rPr lang="en-US"/>
              <a:t>You and your church may decide to only offer a few of the trainings, and that is fine. Each one can be used as a “stand alone” session. You may also wish to reverse the order, given your needs. Although they have been created to build naturally upon one another, this is not required.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a93abb691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a93abb691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We all have different ideas and feelings about the word evangelism. In this training, we are not learning to become professional evangelists. Instead, our focus is RELATIONAL evangelism. Here are four key differences.  </a:t>
            </a:r>
            <a:endParaRPr/>
          </a:p>
          <a:p>
            <a:pPr indent="0" lvl="0" marL="0" rtl="0" algn="l">
              <a:lnSpc>
                <a:spcPct val="100000"/>
              </a:lnSpc>
              <a:spcBef>
                <a:spcPts val="0"/>
              </a:spcBef>
              <a:spcAft>
                <a:spcPts val="0"/>
              </a:spcAft>
              <a:buClr>
                <a:schemeClr val="dk1"/>
              </a:buClr>
              <a:buSzPts val="1100"/>
              <a:buFont typeface="Arial"/>
              <a:buNone/>
            </a:pPr>
            <a:r>
              <a:rPr lang="en-US"/>
              <a:t> </a:t>
            </a:r>
            <a:endParaRPr/>
          </a:p>
          <a:p>
            <a:pPr indent="0" lvl="0" marL="0" rtl="0" algn="l">
              <a:lnSpc>
                <a:spcPct val="100000"/>
              </a:lnSpc>
              <a:spcBef>
                <a:spcPts val="0"/>
              </a:spcBef>
              <a:spcAft>
                <a:spcPts val="0"/>
              </a:spcAft>
              <a:buSzPts val="1400"/>
              <a:buNone/>
            </a:pPr>
            <a:r>
              <a:rPr lang="en-US"/>
              <a:t>(click) Professional evangelism is experts only. You have to go to seminary first. (click) In relational evangelism, everyone gets to participate. Why? Because everyone has </a:t>
            </a:r>
            <a:r>
              <a:rPr lang="en-US">
                <a:extLst>
                  <a:ext uri="http://customooxmlschemas.google.com/">
                    <go:slidesCustomData xmlns:go="http://customooxmlschemas.google.com/" textRoundtripDataId="6"/>
                  </a:ext>
                </a:extLst>
              </a:rPr>
              <a:t>relationships</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(click) In professional evangelism, we rely on a slick presentation. (click) In relational evangelism, it is personal and conversational.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(click) In professional evangelism, we see huge stadiums full of strangers. (click) In relational evangelism, it is all about the people right around you.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(click) in professional evangelism, it is all about the gifted evangelist. (click) In relational evangelism, we look for where God is at work, and expect God to change lives.”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TIPS FOR THE TRAINER</a:t>
            </a:r>
            <a:endParaRPr/>
          </a:p>
          <a:p>
            <a:pPr indent="0" lvl="0" marL="0" rtl="0" algn="l">
              <a:lnSpc>
                <a:spcPct val="100000"/>
              </a:lnSpc>
              <a:spcBef>
                <a:spcPts val="0"/>
              </a:spcBef>
              <a:spcAft>
                <a:spcPts val="0"/>
              </a:spcAft>
              <a:buSzPts val="1400"/>
              <a:buNone/>
            </a:pPr>
            <a:r>
              <a:rPr lang="en-US"/>
              <a:t>If you have time, take two minutes, “Turn to your neighbor. Which of these four misperceptions is most relevant for you?”</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If someone asks why we are against professional evangelism, feel free to say, “Jesus had lots of public sermons in front of thousands of people. Jesus loved to preach to the masses. So did the Apostle Paul. But today we will see that Jesus also was a master at relational evangelism, and that is the focus of this training. But just to clarify, both public proclamation and relational evangelism are both Biblical models. </a:t>
            </a:r>
            <a:endParaRPr/>
          </a:p>
        </p:txBody>
      </p:sp>
      <p:sp>
        <p:nvSpPr>
          <p:cNvPr id="213" name="Google Shape;213;g2a93abb691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0e38be46a5_1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20e38be46a5_1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SzPts val="1400"/>
              <a:buNone/>
            </a:pPr>
            <a:r>
              <a:rPr lang="en-US"/>
              <a:t>“Let’s ponder the definition of relational evangelism. May I please have a volunteer to read this outloud?” </a:t>
            </a:r>
            <a:endParaRPr/>
          </a:p>
          <a:p>
            <a:pPr indent="0" lvl="0" marL="0" rtl="0" algn="l">
              <a:lnSpc>
                <a:spcPct val="100000"/>
              </a:lnSpc>
              <a:spcBef>
                <a:spcPts val="0"/>
              </a:spcBef>
              <a:spcAft>
                <a:spcPts val="0"/>
              </a:spcAft>
              <a:buSzPts val="1400"/>
              <a:buNone/>
            </a:pPr>
            <a:r>
              <a:rPr lang="en-US"/>
              <a:t>(After reading the slide) “What do you notice about this way of defining relational evangelism?” (Let someone share an observation)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Let’s remember two things for the rest of our lives.</a:t>
            </a:r>
            <a:endParaRPr/>
          </a:p>
          <a:p>
            <a:pPr indent="-317500" lvl="0" marL="457200" rtl="0" algn="l">
              <a:lnSpc>
                <a:spcPct val="100000"/>
              </a:lnSpc>
              <a:spcBef>
                <a:spcPts val="0"/>
              </a:spcBef>
              <a:spcAft>
                <a:spcPts val="0"/>
              </a:spcAft>
              <a:buSzPts val="1400"/>
              <a:buAutoNum type="arabicPeriod"/>
            </a:pPr>
            <a:r>
              <a:rPr lang="en-US"/>
              <a:t>God is already at work in everyone we ever meet. </a:t>
            </a:r>
            <a:endParaRPr/>
          </a:p>
          <a:p>
            <a:pPr indent="-317500" lvl="0" marL="457200" rtl="0" algn="l">
              <a:lnSpc>
                <a:spcPct val="100000"/>
              </a:lnSpc>
              <a:spcBef>
                <a:spcPts val="0"/>
              </a:spcBef>
              <a:spcAft>
                <a:spcPts val="0"/>
              </a:spcAft>
              <a:buSzPts val="1400"/>
              <a:buAutoNum type="arabicPeriod"/>
            </a:pPr>
            <a:r>
              <a:rPr lang="en-US"/>
              <a:t>People are eternal. Each person matters so much God, and therefore to us. </a:t>
            </a:r>
            <a:endParaRPr/>
          </a:p>
        </p:txBody>
      </p:sp>
      <p:sp>
        <p:nvSpPr>
          <p:cNvPr id="229" name="Google Shape;229;g20e38be46a5_1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8e8d4cd54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28e8d4cd54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As we are about to see in John 4, Jesus is the master of relational evangelism. He crosses all barriers. He asks good questions.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And we must remind ourselves, Jesus has given us his Holy Spirit to equip us in all things. The pressure is on Jesus, not on us. We just have to be willing, and faithful to learn and grow.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In today’s training, we will learn two things: </a:t>
            </a:r>
            <a:endParaRPr/>
          </a:p>
          <a:p>
            <a:pPr indent="-317500" lvl="0" marL="457200" rtl="0" algn="l">
              <a:lnSpc>
                <a:spcPct val="100000"/>
              </a:lnSpc>
              <a:spcBef>
                <a:spcPts val="0"/>
              </a:spcBef>
              <a:spcAft>
                <a:spcPts val="0"/>
              </a:spcAft>
              <a:buSzPts val="1400"/>
              <a:buAutoNum type="arabicPeriod"/>
            </a:pPr>
            <a:r>
              <a:rPr lang="en-US"/>
              <a:t>We will be inspired by Jesus’ approach to relational evangelism.</a:t>
            </a:r>
            <a:endParaRPr/>
          </a:p>
          <a:p>
            <a:pPr indent="-317500" lvl="0" marL="457200" rtl="0" algn="l">
              <a:lnSpc>
                <a:spcPct val="100000"/>
              </a:lnSpc>
              <a:spcBef>
                <a:spcPts val="0"/>
              </a:spcBef>
              <a:spcAft>
                <a:spcPts val="0"/>
              </a:spcAft>
              <a:buSzPts val="1400"/>
              <a:buAutoNum type="arabicPeriod"/>
            </a:pPr>
            <a:r>
              <a:rPr lang="en-US"/>
              <a:t>We will learn to pray with fresh eyes of faith.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TIPS FOR THE TRAINER</a:t>
            </a:r>
            <a:endParaRPr/>
          </a:p>
          <a:p>
            <a:pPr indent="0" lvl="0" marL="0" rtl="0" algn="l">
              <a:lnSpc>
                <a:spcPct val="100000"/>
              </a:lnSpc>
              <a:spcBef>
                <a:spcPts val="0"/>
              </a:spcBef>
              <a:spcAft>
                <a:spcPts val="0"/>
              </a:spcAft>
              <a:buSzPts val="1400"/>
              <a:buNone/>
            </a:pPr>
            <a:r>
              <a:rPr lang="en-US"/>
              <a:t>If people are feeling stressed by the concept of evangelism, after telling them the point of today’s training, say, “Everyone just take a deep breath with me: inhale, exhale. Let’s enjoy this ride together.”</a:t>
            </a:r>
            <a:endParaRPr/>
          </a:p>
        </p:txBody>
      </p:sp>
      <p:sp>
        <p:nvSpPr>
          <p:cNvPr id="237" name="Google Shape;237;g28e8d4cd54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a58e3bd59e_0_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3a58e3bd59e_0_1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In John 4, we will see how Jesus does relational evangelism with the woman at the well, and how me moves this conversation through the layers of her life. She becomes curious, open, and then reveals her seeker question. </a:t>
            </a:r>
            <a:endParaRPr/>
          </a:p>
        </p:txBody>
      </p:sp>
      <p:sp>
        <p:nvSpPr>
          <p:cNvPr id="245" name="Google Shape;245;g3a58e3bd59e_0_1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“Now, let’s get into John 4. We begin with a five minute video of Jesus and the Samaritan woman. This artists uses some creative license and spoken word poetry to modernize the story for us. I personally like it because…”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[after the video, In pairs] “Please turn to your neighbor, what was your favorite part of the </a:t>
            </a:r>
            <a:r>
              <a:rPr lang="en-US">
                <a:extLst>
                  <a:ext uri="http://customooxmlschemas.google.com/">
                    <go:slidesCustomData xmlns:go="http://customooxmlschemas.google.com/" textRoundtripDataId="8"/>
                  </a:ext>
                </a:extLst>
              </a:rPr>
              <a:t>video</a:t>
            </a:r>
            <a:r>
              <a:rPr lang="en-US"/>
              <a: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 FOR THE TRAINER</a:t>
            </a:r>
            <a:endParaRPr/>
          </a:p>
          <a:p>
            <a:pPr indent="0" lvl="0" marL="0" rtl="0" algn="l">
              <a:lnSpc>
                <a:spcPct val="100000"/>
              </a:lnSpc>
              <a:spcBef>
                <a:spcPts val="0"/>
              </a:spcBef>
              <a:spcAft>
                <a:spcPts val="0"/>
              </a:spcAft>
              <a:buSzPts val="1400"/>
              <a:buNone/>
            </a:pPr>
            <a:r>
              <a:rPr lang="en-US"/>
              <a:t>This video is OPTIONAL. </a:t>
            </a:r>
            <a:endParaRPr/>
          </a:p>
          <a:p>
            <a:pPr indent="0" lvl="0" marL="0" rtl="0" algn="l">
              <a:lnSpc>
                <a:spcPct val="100000"/>
              </a:lnSpc>
              <a:spcBef>
                <a:spcPts val="0"/>
              </a:spcBef>
              <a:spcAft>
                <a:spcPts val="0"/>
              </a:spcAft>
              <a:buSzPts val="1400"/>
              <a:buNone/>
            </a:pPr>
            <a:r>
              <a:rPr lang="en-US"/>
              <a:t>Watch the video yourself first so that you can introduce it personally. “I already watched this video and I like it because….” Also, make sure your church has the right technology to show it.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“Turn to your neighbor. What is one thing you like about the video?” (1 min)</a:t>
            </a:r>
            <a:endParaRPr/>
          </a:p>
          <a:p>
            <a:pPr indent="0" lvl="0" marL="0" rtl="0" algn="l">
              <a:lnSpc>
                <a:spcPct val="100000"/>
              </a:lnSpc>
              <a:spcBef>
                <a:spcPts val="0"/>
              </a:spcBef>
              <a:spcAft>
                <a:spcPts val="0"/>
              </a:spcAft>
              <a:buSzPts val="1400"/>
              <a:buNone/>
            </a:pPr>
            <a:r>
              <a:t/>
            </a:r>
            <a:endParaRPr/>
          </a:p>
        </p:txBody>
      </p:sp>
      <p:sp>
        <p:nvSpPr>
          <p:cNvPr id="251" name="Google Shape;25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0e38be46a5_1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(Ask for a volunteer reader.) </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“Jesus takes the initiative first with this stranger. Jesus likes to break the ice. As we are full of Jesus love and courage, we join Jesus in breaking the ice with anyone.”</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100">
              <a:latin typeface="Arial"/>
              <a:ea typeface="Arial"/>
              <a:cs typeface="Arial"/>
              <a:sym typeface="Arial"/>
            </a:endParaRPr>
          </a:p>
        </p:txBody>
      </p:sp>
      <p:sp>
        <p:nvSpPr>
          <p:cNvPr id="257" name="Google Shape;257;g20e38be46a5_1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 name="Shape 12"/>
        <p:cNvGrpSpPr/>
        <p:nvPr/>
      </p:nvGrpSpPr>
      <p:grpSpPr>
        <a:xfrm>
          <a:off x="0" y="0"/>
          <a:ext cx="0" cy="0"/>
          <a:chOff x="0" y="0"/>
          <a:chExt cx="0" cy="0"/>
        </a:xfrm>
      </p:grpSpPr>
      <p:sp>
        <p:nvSpPr>
          <p:cNvPr id="13" name="Google Shape;13;p23"/>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 name="Google Shape;14;p23"/>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29"/>
          <p:cNvSpPr txBox="1"/>
          <p:nvPr>
            <p:ph type="title"/>
          </p:nvPr>
        </p:nvSpPr>
        <p:spPr>
          <a:xfrm>
            <a:off x="905990" y="1282305"/>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1" name="Google Shape;41;p29"/>
          <p:cNvSpPr txBox="1"/>
          <p:nvPr>
            <p:ph idx="1" type="body"/>
          </p:nvPr>
        </p:nvSpPr>
        <p:spPr>
          <a:xfrm>
            <a:off x="905990" y="3385841"/>
            <a:ext cx="7886700" cy="12378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400"/>
              <a:buNone/>
              <a:defRPr sz="2400">
                <a:solidFill>
                  <a:srgbClr val="5F5F5F"/>
                </a:solidFill>
              </a:defRPr>
            </a:lvl1pPr>
            <a:lvl2pPr indent="-228600" lvl="1" marL="914400" algn="l">
              <a:lnSpc>
                <a:spcPct val="90000"/>
              </a:lnSpc>
              <a:spcBef>
                <a:spcPts val="400"/>
              </a:spcBef>
              <a:spcAft>
                <a:spcPts val="0"/>
              </a:spcAft>
              <a:buSzPts val="1100"/>
              <a:buNone/>
              <a:defRPr sz="1500">
                <a:solidFill>
                  <a:srgbClr val="888888"/>
                </a:solidFill>
              </a:defRPr>
            </a:lvl2pPr>
            <a:lvl3pPr indent="-228600" lvl="2" marL="1371600" algn="l">
              <a:lnSpc>
                <a:spcPct val="90000"/>
              </a:lnSpc>
              <a:spcBef>
                <a:spcPts val="400"/>
              </a:spcBef>
              <a:spcAft>
                <a:spcPts val="0"/>
              </a:spcAft>
              <a:buSzPts val="1000"/>
              <a:buNone/>
              <a:defRPr sz="1400">
                <a:solidFill>
                  <a:srgbClr val="888888"/>
                </a:solidFill>
              </a:defRPr>
            </a:lvl3pPr>
            <a:lvl4pPr indent="-228600" lvl="3" marL="1828800" algn="l">
              <a:lnSpc>
                <a:spcPct val="90000"/>
              </a:lnSpc>
              <a:spcBef>
                <a:spcPts val="400"/>
              </a:spcBef>
              <a:spcAft>
                <a:spcPts val="0"/>
              </a:spcAft>
              <a:buSzPts val="900"/>
              <a:buNone/>
              <a:defRPr sz="1200">
                <a:solidFill>
                  <a:srgbClr val="888888"/>
                </a:solidFill>
              </a:defRPr>
            </a:lvl4pPr>
            <a:lvl5pPr indent="-228600" lvl="4" marL="2286000" algn="l">
              <a:lnSpc>
                <a:spcPct val="90000"/>
              </a:lnSpc>
              <a:spcBef>
                <a:spcPts val="400"/>
              </a:spcBef>
              <a:spcAft>
                <a:spcPts val="0"/>
              </a:spcAft>
              <a:buSzPts val="9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2" name="Shape 42"/>
        <p:cNvGrpSpPr/>
        <p:nvPr/>
      </p:nvGrpSpPr>
      <p:grpSpPr>
        <a:xfrm>
          <a:off x="0" y="0"/>
          <a:ext cx="0" cy="0"/>
          <a:chOff x="0" y="0"/>
          <a:chExt cx="0" cy="0"/>
        </a:xfrm>
      </p:grpSpPr>
      <p:sp>
        <p:nvSpPr>
          <p:cNvPr id="43" name="Google Shape;43;p30"/>
          <p:cNvSpPr txBox="1"/>
          <p:nvPr>
            <p:ph idx="1" type="body"/>
          </p:nvPr>
        </p:nvSpPr>
        <p:spPr>
          <a:xfrm>
            <a:off x="904672"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 name="Google Shape;44;p30"/>
          <p:cNvSpPr txBox="1"/>
          <p:nvPr>
            <p:ph idx="2" type="body"/>
          </p:nvPr>
        </p:nvSpPr>
        <p:spPr>
          <a:xfrm>
            <a:off x="4970833"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5" name="Google Shape;45;p30"/>
          <p:cNvSpPr txBox="1"/>
          <p:nvPr>
            <p:ph type="title"/>
          </p:nvPr>
        </p:nvSpPr>
        <p:spPr>
          <a:xfrm>
            <a:off x="933450" y="510778"/>
            <a:ext cx="58092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6" name="Shape 46"/>
        <p:cNvGrpSpPr/>
        <p:nvPr/>
      </p:nvGrpSpPr>
      <p:grpSpPr>
        <a:xfrm>
          <a:off x="0" y="0"/>
          <a:ext cx="0" cy="0"/>
          <a:chOff x="0" y="0"/>
          <a:chExt cx="0" cy="0"/>
        </a:xfrm>
      </p:grpSpPr>
      <p:sp>
        <p:nvSpPr>
          <p:cNvPr id="47" name="Google Shape;47;p31"/>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8" name="Google Shape;48;p31"/>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9" name="Google Shape;49;p31"/>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50" name="Google Shape;50;p31"/>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1" name="Google Shape;51;p31"/>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2" name="Shape 52"/>
        <p:cNvGrpSpPr/>
        <p:nvPr/>
      </p:nvGrpSpPr>
      <p:grpSpPr>
        <a:xfrm>
          <a:off x="0" y="0"/>
          <a:ext cx="0" cy="0"/>
          <a:chOff x="0" y="0"/>
          <a:chExt cx="0" cy="0"/>
        </a:xfrm>
      </p:grpSpPr>
      <p:sp>
        <p:nvSpPr>
          <p:cNvPr id="53" name="Google Shape;53;p32"/>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3"/>
          <p:cNvSpPr txBox="1"/>
          <p:nvPr>
            <p:ph type="title"/>
          </p:nvPr>
        </p:nvSpPr>
        <p:spPr>
          <a:xfrm>
            <a:off x="938213" y="868756"/>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6" name="Google Shape;56;p33"/>
          <p:cNvSpPr txBox="1"/>
          <p:nvPr>
            <p:ph idx="1" type="body"/>
          </p:nvPr>
        </p:nvSpPr>
        <p:spPr>
          <a:xfrm>
            <a:off x="4231532" y="868756"/>
            <a:ext cx="44649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SzPts val="2400"/>
              <a:buChar char="•"/>
              <a:defRPr sz="2400"/>
            </a:lvl1pPr>
            <a:lvl2pPr indent="-330200" lvl="1" marL="914400" algn="l">
              <a:lnSpc>
                <a:spcPct val="90000"/>
              </a:lnSpc>
              <a:spcBef>
                <a:spcPts val="400"/>
              </a:spcBef>
              <a:spcAft>
                <a:spcPts val="0"/>
              </a:spcAft>
              <a:buSzPts val="1600"/>
              <a:buChar char="•"/>
              <a:defRPr sz="2100"/>
            </a:lvl2pPr>
            <a:lvl3pPr indent="-317500" lvl="2" marL="1371600" algn="l">
              <a:lnSpc>
                <a:spcPct val="90000"/>
              </a:lnSpc>
              <a:spcBef>
                <a:spcPts val="400"/>
              </a:spcBef>
              <a:spcAft>
                <a:spcPts val="0"/>
              </a:spcAft>
              <a:buSzPts val="1400"/>
              <a:buChar char="•"/>
              <a:defRPr sz="1800"/>
            </a:lvl3pPr>
            <a:lvl4pPr indent="-298450" lvl="3" marL="1828800" algn="l">
              <a:lnSpc>
                <a:spcPct val="90000"/>
              </a:lnSpc>
              <a:spcBef>
                <a:spcPts val="400"/>
              </a:spcBef>
              <a:spcAft>
                <a:spcPts val="0"/>
              </a:spcAft>
              <a:buSzPts val="1100"/>
              <a:buChar char="•"/>
              <a:defRPr sz="1500"/>
            </a:lvl4pPr>
            <a:lvl5pPr indent="-298450" lvl="4" marL="2286000" algn="l">
              <a:lnSpc>
                <a:spcPct val="90000"/>
              </a:lnSpc>
              <a:spcBef>
                <a:spcPts val="400"/>
              </a:spcBef>
              <a:spcAft>
                <a:spcPts val="0"/>
              </a:spcAft>
              <a:buSzPts val="11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57" name="Google Shape;57;p33"/>
          <p:cNvSpPr txBox="1"/>
          <p:nvPr>
            <p:ph idx="2" type="body"/>
          </p:nvPr>
        </p:nvSpPr>
        <p:spPr>
          <a:xfrm>
            <a:off x="938213" y="1671236"/>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8" name="Shape 58"/>
        <p:cNvGrpSpPr/>
        <p:nvPr/>
      </p:nvGrpSpPr>
      <p:grpSpPr>
        <a:xfrm>
          <a:off x="0" y="0"/>
          <a:ext cx="0" cy="0"/>
          <a:chOff x="0" y="0"/>
          <a:chExt cx="0" cy="0"/>
        </a:xfrm>
      </p:grpSpPr>
      <p:sp>
        <p:nvSpPr>
          <p:cNvPr id="59" name="Google Shape;59;p34"/>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 name="Google Shape;60;p34"/>
          <p:cNvSpPr txBox="1"/>
          <p:nvPr>
            <p:ph idx="1" type="body"/>
          </p:nvPr>
        </p:nvSpPr>
        <p:spPr>
          <a:xfrm rot="5400000">
            <a:off x="3183278" y="-880631"/>
            <a:ext cx="3263400" cy="77631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1" name="Shape 61"/>
        <p:cNvGrpSpPr/>
        <p:nvPr/>
      </p:nvGrpSpPr>
      <p:grpSpPr>
        <a:xfrm>
          <a:off x="0" y="0"/>
          <a:ext cx="0" cy="0"/>
          <a:chOff x="0" y="0"/>
          <a:chExt cx="0" cy="0"/>
        </a:xfrm>
      </p:grpSpPr>
      <p:sp>
        <p:nvSpPr>
          <p:cNvPr id="62" name="Google Shape;62;p35"/>
          <p:cNvSpPr txBox="1"/>
          <p:nvPr>
            <p:ph type="title"/>
          </p:nvPr>
        </p:nvSpPr>
        <p:spPr>
          <a:xfrm rot="5400000">
            <a:off x="5566200" y="1683522"/>
            <a:ext cx="3926700" cy="1971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3" name="Google Shape;63;p35"/>
          <p:cNvSpPr txBox="1"/>
          <p:nvPr>
            <p:ph idx="1" type="body"/>
          </p:nvPr>
        </p:nvSpPr>
        <p:spPr>
          <a:xfrm rot="5400000">
            <a:off x="1565625" y="-231078"/>
            <a:ext cx="39267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go Slide">
  <p:cSld name="1_Logo Slide">
    <p:bg>
      <p:bgPr>
        <a:blipFill>
          <a:blip r:embed="rId2">
            <a:alphaModFix/>
          </a:blip>
          <a:stretch>
            <a:fillRect/>
          </a:stretch>
        </a:blipFill>
      </p:bgPr>
    </p:bg>
    <p:spTree>
      <p:nvGrpSpPr>
        <p:cNvPr id="64" name="Shape 64"/>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g3a58e3bd59e_0_191"/>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1pPr>
            <a:lvl2pPr lvl="1"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2pPr>
            <a:lvl3pPr lvl="2"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3pPr>
            <a:lvl4pPr lvl="3"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4pPr>
            <a:lvl5pPr lvl="4"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5pPr>
            <a:lvl6pPr lvl="5"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6pPr>
            <a:lvl7pPr lvl="6"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7pPr>
            <a:lvl8pPr lvl="7"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8pPr>
            <a:lvl9pPr lvl="8"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9pPr>
          </a:lstStyle>
          <a:p/>
        </p:txBody>
      </p:sp>
      <p:sp>
        <p:nvSpPr>
          <p:cNvPr id="71" name="Google Shape;71;g3a58e3bd59e_0_191"/>
          <p:cNvSpPr txBox="1"/>
          <p:nvPr>
            <p:ph idx="1" type="body"/>
          </p:nvPr>
        </p:nvSpPr>
        <p:spPr>
          <a:xfrm>
            <a:off x="445125" y="978025"/>
            <a:ext cx="8520600" cy="3416400"/>
          </a:xfrm>
          <a:prstGeom prst="rect">
            <a:avLst/>
          </a:prstGeom>
          <a:noFill/>
          <a:ln>
            <a:noFill/>
          </a:ln>
        </p:spPr>
        <p:txBody>
          <a:bodyPr anchorCtr="0" anchor="t" bIns="34275" lIns="68575" spcFirstLastPara="1" rIns="68575" wrap="square" tIns="34275">
            <a:normAutofit/>
          </a:bodyPr>
          <a:lstStyle>
            <a:lvl1pPr indent="-342900" lvl="0" marL="457200" algn="l">
              <a:lnSpc>
                <a:spcPct val="90000"/>
              </a:lnSpc>
              <a:spcBef>
                <a:spcPts val="800"/>
              </a:spcBef>
              <a:spcAft>
                <a:spcPts val="0"/>
              </a:spcAft>
              <a:buClr>
                <a:srgbClr val="434343"/>
              </a:buClr>
              <a:buSzPts val="1800"/>
              <a:buFont typeface="Avenir"/>
              <a:buChar char="•"/>
              <a:defRPr sz="1800">
                <a:solidFill>
                  <a:srgbClr val="434343"/>
                </a:solidFill>
                <a:latin typeface="Avenir"/>
                <a:ea typeface="Avenir"/>
                <a:cs typeface="Avenir"/>
                <a:sym typeface="Avenir"/>
              </a:defRPr>
            </a:lvl1pPr>
            <a:lvl2pPr indent="-342900" lvl="1" marL="9144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2pPr>
            <a:lvl3pPr indent="-342900" lvl="2" marL="13716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3pPr>
            <a:lvl4pPr indent="-342900" lvl="3" marL="18288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4pPr>
            <a:lvl5pPr indent="-342900" lvl="4" marL="22860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5pPr>
            <a:lvl6pPr indent="-342900" lvl="5" marL="27432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6pPr>
            <a:lvl7pPr indent="-342900" lvl="6" marL="32004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7pPr>
            <a:lvl8pPr indent="-342900" lvl="7" marL="36576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8pPr>
            <a:lvl9pPr indent="-342900" lvl="8" marL="41148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9pPr>
          </a:lstStyle>
          <a:p/>
        </p:txBody>
      </p:sp>
      <p:sp>
        <p:nvSpPr>
          <p:cNvPr id="72" name="Google Shape;72;g3a58e3bd59e_0_19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3" name="Shape 73"/>
        <p:cNvGrpSpPr/>
        <p:nvPr/>
      </p:nvGrpSpPr>
      <p:grpSpPr>
        <a:xfrm>
          <a:off x="0" y="0"/>
          <a:ext cx="0" cy="0"/>
          <a:chOff x="0" y="0"/>
          <a:chExt cx="0" cy="0"/>
        </a:xfrm>
      </p:grpSpPr>
      <p:sp>
        <p:nvSpPr>
          <p:cNvPr id="74" name="Google Shape;74;g3a58e3bd59e_0_187"/>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 name="Google Shape;75;g3a58e3bd59e_0_187"/>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2"/>
          <p:cNvSpPr txBox="1"/>
          <p:nvPr>
            <p:ph type="ctrTitle"/>
          </p:nvPr>
        </p:nvSpPr>
        <p:spPr>
          <a:xfrm>
            <a:off x="928991" y="841772"/>
            <a:ext cx="6858000" cy="1790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 name="Google Shape;17;p22"/>
          <p:cNvSpPr txBox="1"/>
          <p:nvPr>
            <p:ph idx="1" type="subTitle"/>
          </p:nvPr>
        </p:nvSpPr>
        <p:spPr>
          <a:xfrm>
            <a:off x="928991" y="2571137"/>
            <a:ext cx="6858000" cy="15027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SzPts val="2400"/>
              <a:buNone/>
              <a:defRPr b="0" i="0" sz="2400">
                <a:latin typeface="Avenir"/>
                <a:ea typeface="Avenir"/>
                <a:cs typeface="Avenir"/>
                <a:sym typeface="Avenir"/>
              </a:defRPr>
            </a:lvl1pPr>
            <a:lvl2pPr lvl="1" algn="ctr">
              <a:lnSpc>
                <a:spcPct val="90000"/>
              </a:lnSpc>
              <a:spcBef>
                <a:spcPts val="400"/>
              </a:spcBef>
              <a:spcAft>
                <a:spcPts val="0"/>
              </a:spcAft>
              <a:buSzPts val="1100"/>
              <a:buNone/>
              <a:defRPr sz="1500"/>
            </a:lvl2pPr>
            <a:lvl3pPr lvl="2" algn="ctr">
              <a:lnSpc>
                <a:spcPct val="90000"/>
              </a:lnSpc>
              <a:spcBef>
                <a:spcPts val="400"/>
              </a:spcBef>
              <a:spcAft>
                <a:spcPts val="0"/>
              </a:spcAft>
              <a:buSzPts val="1000"/>
              <a:buNone/>
              <a:defRPr sz="1400"/>
            </a:lvl3pPr>
            <a:lvl4pPr lvl="3" algn="ctr">
              <a:lnSpc>
                <a:spcPct val="90000"/>
              </a:lnSpc>
              <a:spcBef>
                <a:spcPts val="400"/>
              </a:spcBef>
              <a:spcAft>
                <a:spcPts val="0"/>
              </a:spcAft>
              <a:buSzPts val="900"/>
              <a:buNone/>
              <a:defRPr sz="1200"/>
            </a:lvl4pPr>
            <a:lvl5pPr lvl="4" algn="ctr">
              <a:lnSpc>
                <a:spcPct val="90000"/>
              </a:lnSpc>
              <a:spcBef>
                <a:spcPts val="400"/>
              </a:spcBef>
              <a:spcAft>
                <a:spcPts val="0"/>
              </a:spcAft>
              <a:buSzPts val="9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6" name="Shape 76"/>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77" name="Shape 77"/>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 name="Shape 78"/>
        <p:cNvGrpSpPr/>
        <p:nvPr/>
      </p:nvGrpSpPr>
      <p:grpSpPr>
        <a:xfrm>
          <a:off x="0" y="0"/>
          <a:ext cx="0" cy="0"/>
          <a:chOff x="0" y="0"/>
          <a:chExt cx="0" cy="0"/>
        </a:xfrm>
      </p:grpSpPr>
      <p:sp>
        <p:nvSpPr>
          <p:cNvPr id="79" name="Google Shape;79;g3a58e3bd59e_0_196"/>
          <p:cNvSpPr txBox="1"/>
          <p:nvPr>
            <p:ph type="ctrTitle"/>
          </p:nvPr>
        </p:nvSpPr>
        <p:spPr>
          <a:xfrm>
            <a:off x="928991" y="841772"/>
            <a:ext cx="6858000" cy="1790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 name="Google Shape;80;g3a58e3bd59e_0_196"/>
          <p:cNvSpPr txBox="1"/>
          <p:nvPr>
            <p:ph idx="1" type="subTitle"/>
          </p:nvPr>
        </p:nvSpPr>
        <p:spPr>
          <a:xfrm>
            <a:off x="928991" y="2571137"/>
            <a:ext cx="6858000" cy="15027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SzPts val="2400"/>
              <a:buNone/>
              <a:defRPr b="0" i="0" sz="2400">
                <a:latin typeface="Avenir"/>
                <a:ea typeface="Avenir"/>
                <a:cs typeface="Avenir"/>
                <a:sym typeface="Avenir"/>
              </a:defRPr>
            </a:lvl1pPr>
            <a:lvl2pPr lvl="1" algn="ctr">
              <a:lnSpc>
                <a:spcPct val="90000"/>
              </a:lnSpc>
              <a:spcBef>
                <a:spcPts val="400"/>
              </a:spcBef>
              <a:spcAft>
                <a:spcPts val="0"/>
              </a:spcAft>
              <a:buSzPts val="1100"/>
              <a:buNone/>
              <a:defRPr sz="1500"/>
            </a:lvl2pPr>
            <a:lvl3pPr lvl="2" algn="ctr">
              <a:lnSpc>
                <a:spcPct val="90000"/>
              </a:lnSpc>
              <a:spcBef>
                <a:spcPts val="400"/>
              </a:spcBef>
              <a:spcAft>
                <a:spcPts val="0"/>
              </a:spcAft>
              <a:buSzPts val="1000"/>
              <a:buNone/>
              <a:defRPr sz="1400"/>
            </a:lvl3pPr>
            <a:lvl4pPr lvl="3" algn="ctr">
              <a:lnSpc>
                <a:spcPct val="90000"/>
              </a:lnSpc>
              <a:spcBef>
                <a:spcPts val="400"/>
              </a:spcBef>
              <a:spcAft>
                <a:spcPts val="0"/>
              </a:spcAft>
              <a:buSzPts val="900"/>
              <a:buNone/>
              <a:defRPr sz="1200"/>
            </a:lvl4pPr>
            <a:lvl5pPr lvl="4" algn="ctr">
              <a:lnSpc>
                <a:spcPct val="90000"/>
              </a:lnSpc>
              <a:spcBef>
                <a:spcPts val="400"/>
              </a:spcBef>
              <a:spcAft>
                <a:spcPts val="0"/>
              </a:spcAft>
              <a:buSzPts val="9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81" name="Shape 81"/>
        <p:cNvGrpSpPr/>
        <p:nvPr/>
      </p:nvGrpSpPr>
      <p:grpSpPr>
        <a:xfrm>
          <a:off x="0" y="0"/>
          <a:ext cx="0" cy="0"/>
          <a:chOff x="0" y="0"/>
          <a:chExt cx="0" cy="0"/>
        </a:xfrm>
      </p:grpSpPr>
      <p:sp>
        <p:nvSpPr>
          <p:cNvPr id="82" name="Google Shape;82;g3a58e3bd59e_0_199"/>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3" name="Google Shape;83;g3a58e3bd59e_0_199"/>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4" name="Google Shape;84;g3a58e3bd59e_0_199"/>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5" name="Google Shape;85;g3a58e3bd59e_0_199"/>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6" name="Google Shape;86;g3a58e3bd59e_0_199"/>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g3a58e3bd59e_0_205"/>
          <p:cNvSpPr txBox="1"/>
          <p:nvPr>
            <p:ph type="title"/>
          </p:nvPr>
        </p:nvSpPr>
        <p:spPr>
          <a:xfrm>
            <a:off x="311700" y="4450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SzPts val="32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9" name="Google Shape;89;g3a58e3bd59e_0_20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90" name="Shape 90"/>
        <p:cNvGrpSpPr/>
        <p:nvPr/>
      </p:nvGrpSpPr>
      <p:grpSpPr>
        <a:xfrm>
          <a:off x="0" y="0"/>
          <a:ext cx="0" cy="0"/>
          <a:chOff x="0" y="0"/>
          <a:chExt cx="0" cy="0"/>
        </a:xfrm>
      </p:grpSpPr>
      <p:sp>
        <p:nvSpPr>
          <p:cNvPr id="91" name="Google Shape;91;g3a58e3bd59e_0_208"/>
          <p:cNvSpPr txBox="1"/>
          <p:nvPr>
            <p:ph type="title"/>
          </p:nvPr>
        </p:nvSpPr>
        <p:spPr>
          <a:xfrm>
            <a:off x="311700" y="2150850"/>
            <a:ext cx="8520600" cy="841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92" name="Google Shape;92;g3a58e3bd59e_0_20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93" name="Shape 93"/>
        <p:cNvGrpSpPr/>
        <p:nvPr/>
      </p:nvGrpSpPr>
      <p:grpSpPr>
        <a:xfrm>
          <a:off x="0" y="0"/>
          <a:ext cx="0" cy="0"/>
          <a:chOff x="0" y="0"/>
          <a:chExt cx="0" cy="0"/>
        </a:xfrm>
      </p:grpSpPr>
      <p:sp>
        <p:nvSpPr>
          <p:cNvPr id="94" name="Google Shape;94;g3a58e3bd59e_0_211"/>
          <p:cNvSpPr txBox="1"/>
          <p:nvPr>
            <p:ph idx="1" type="body"/>
          </p:nvPr>
        </p:nvSpPr>
        <p:spPr>
          <a:xfrm>
            <a:off x="933450" y="1005025"/>
            <a:ext cx="7763100" cy="3627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14325" lvl="1" marL="914400" algn="l">
              <a:lnSpc>
                <a:spcPct val="90000"/>
              </a:lnSpc>
              <a:spcBef>
                <a:spcPts val="375"/>
              </a:spcBef>
              <a:spcAft>
                <a:spcPts val="0"/>
              </a:spcAft>
              <a:buSzPts val="1350"/>
              <a:buChar char="•"/>
              <a:defRPr/>
            </a:lvl2pPr>
            <a:lvl3pPr indent="-314325" lvl="2" marL="1371600" algn="l">
              <a:lnSpc>
                <a:spcPct val="90000"/>
              </a:lnSpc>
              <a:spcBef>
                <a:spcPts val="375"/>
              </a:spcBef>
              <a:spcAft>
                <a:spcPts val="0"/>
              </a:spcAft>
              <a:buSzPts val="1350"/>
              <a:buChar char="•"/>
              <a:defRPr/>
            </a:lvl3pPr>
            <a:lvl4pPr indent="-314325" lvl="3" marL="1828800" algn="l">
              <a:lnSpc>
                <a:spcPct val="90000"/>
              </a:lnSpc>
              <a:spcBef>
                <a:spcPts val="375"/>
              </a:spcBef>
              <a:spcAft>
                <a:spcPts val="0"/>
              </a:spcAft>
              <a:buSzPts val="1350"/>
              <a:buChar char="•"/>
              <a:defRPr/>
            </a:lvl4pPr>
            <a:lvl5pPr indent="-314325" lvl="4" marL="2286000" algn="l">
              <a:lnSpc>
                <a:spcPct val="90000"/>
              </a:lnSpc>
              <a:spcBef>
                <a:spcPts val="375"/>
              </a:spcBef>
              <a:spcAft>
                <a:spcPts val="0"/>
              </a:spcAft>
              <a:buSzPts val="135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5" name="Google Shape;95;g3a58e3bd59e_0_211"/>
          <p:cNvSpPr txBox="1"/>
          <p:nvPr>
            <p:ph type="title"/>
          </p:nvPr>
        </p:nvSpPr>
        <p:spPr>
          <a:xfrm>
            <a:off x="914000" y="314075"/>
            <a:ext cx="7763100" cy="538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None/>
              <a:defRPr b="0"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96" name="Shape 96"/>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1">
  <p:cSld name="PICTURE_WITH_CAPTION_TEXT_1">
    <p:spTree>
      <p:nvGrpSpPr>
        <p:cNvPr id="97" name="Shape 97"/>
        <p:cNvGrpSpPr/>
        <p:nvPr/>
      </p:nvGrpSpPr>
      <p:grpSpPr>
        <a:xfrm>
          <a:off x="0" y="0"/>
          <a:ext cx="0" cy="0"/>
          <a:chOff x="0" y="0"/>
          <a:chExt cx="0" cy="0"/>
        </a:xfrm>
      </p:grpSpPr>
      <p:sp>
        <p:nvSpPr>
          <p:cNvPr id="98" name="Google Shape;98;g3a58e3bd59e_0_215"/>
          <p:cNvSpPr txBox="1"/>
          <p:nvPr>
            <p:ph type="title"/>
          </p:nvPr>
        </p:nvSpPr>
        <p:spPr>
          <a:xfrm>
            <a:off x="902215" y="846288"/>
            <a:ext cx="2949300" cy="802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9" name="Google Shape;99;g3a58e3bd59e_0_215"/>
          <p:cNvSpPr/>
          <p:nvPr>
            <p:ph idx="2" type="pic"/>
          </p:nvPr>
        </p:nvSpPr>
        <p:spPr>
          <a:xfrm>
            <a:off x="4159765" y="846289"/>
            <a:ext cx="4536900" cy="3655200"/>
          </a:xfrm>
          <a:prstGeom prst="rect">
            <a:avLst/>
          </a:prstGeom>
          <a:noFill/>
          <a:ln>
            <a:noFill/>
          </a:ln>
        </p:spPr>
      </p:sp>
      <p:sp>
        <p:nvSpPr>
          <p:cNvPr id="100" name="Google Shape;100;g3a58e3bd59e_0_215"/>
          <p:cNvSpPr txBox="1"/>
          <p:nvPr>
            <p:ph idx="1" type="body"/>
          </p:nvPr>
        </p:nvSpPr>
        <p:spPr>
          <a:xfrm>
            <a:off x="902215" y="164877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2100"/>
              <a:buNone/>
              <a:defRPr sz="2100"/>
            </a:lvl1pPr>
            <a:lvl2pPr indent="-228600" lvl="1" marL="914400" algn="l">
              <a:lnSpc>
                <a:spcPct val="90000"/>
              </a:lnSpc>
              <a:spcBef>
                <a:spcPts val="375"/>
              </a:spcBef>
              <a:spcAft>
                <a:spcPts val="0"/>
              </a:spcAft>
              <a:buSzPts val="788"/>
              <a:buNone/>
              <a:defRPr sz="1050"/>
            </a:lvl2pPr>
            <a:lvl3pPr indent="-228600" lvl="2" marL="1371600" algn="l">
              <a:lnSpc>
                <a:spcPct val="90000"/>
              </a:lnSpc>
              <a:spcBef>
                <a:spcPts val="375"/>
              </a:spcBef>
              <a:spcAft>
                <a:spcPts val="0"/>
              </a:spcAft>
              <a:buSzPts val="675"/>
              <a:buNone/>
              <a:defRPr sz="900"/>
            </a:lvl3pPr>
            <a:lvl4pPr indent="-228600" lvl="3" marL="1828800" algn="l">
              <a:lnSpc>
                <a:spcPct val="90000"/>
              </a:lnSpc>
              <a:spcBef>
                <a:spcPts val="375"/>
              </a:spcBef>
              <a:spcAft>
                <a:spcPts val="0"/>
              </a:spcAft>
              <a:buSzPts val="563"/>
              <a:buNone/>
              <a:defRPr sz="750"/>
            </a:lvl4pPr>
            <a:lvl5pPr indent="-228600" lvl="4" marL="2286000" algn="l">
              <a:lnSpc>
                <a:spcPct val="90000"/>
              </a:lnSpc>
              <a:spcBef>
                <a:spcPts val="375"/>
              </a:spcBef>
              <a:spcAft>
                <a:spcPts val="0"/>
              </a:spcAft>
              <a:buSzPts val="563"/>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101" name="Shape 101"/>
        <p:cNvGrpSpPr/>
        <p:nvPr/>
      </p:nvGrpSpPr>
      <p:grpSpPr>
        <a:xfrm>
          <a:off x="0" y="0"/>
          <a:ext cx="0" cy="0"/>
          <a:chOff x="0" y="0"/>
          <a:chExt cx="0" cy="0"/>
        </a:xfrm>
      </p:grpSpPr>
      <p:pic>
        <p:nvPicPr>
          <p:cNvPr descr="A picture containing drawing&#10;&#10;Description automatically generated" id="102" name="Google Shape;102;g3a58e3bd59e_0_219"/>
          <p:cNvPicPr preferRelativeResize="0"/>
          <p:nvPr/>
        </p:nvPicPr>
        <p:blipFill rotWithShape="1">
          <a:blip r:embed="rId3">
            <a:alphaModFix/>
          </a:blip>
          <a:srcRect b="0" l="0" r="30357" t="0"/>
          <a:stretch/>
        </p:blipFill>
        <p:spPr>
          <a:xfrm>
            <a:off x="2464420" y="1055649"/>
            <a:ext cx="4215161" cy="2182561"/>
          </a:xfrm>
          <a:prstGeom prst="rect">
            <a:avLst/>
          </a:prstGeom>
          <a:noFill/>
          <a:ln>
            <a:noFill/>
          </a:ln>
        </p:spPr>
      </p:pic>
      <p:sp>
        <p:nvSpPr>
          <p:cNvPr id="103" name="Google Shape;103;g3a58e3bd59e_0_219"/>
          <p:cNvSpPr/>
          <p:nvPr/>
        </p:nvSpPr>
        <p:spPr>
          <a:xfrm>
            <a:off x="7287812" y="182527"/>
            <a:ext cx="1687500" cy="639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 name="Shape 18"/>
        <p:cNvGrpSpPr/>
        <p:nvPr/>
      </p:nvGrpSpPr>
      <p:grpSpPr>
        <a:xfrm>
          <a:off x="0" y="0"/>
          <a:ext cx="0" cy="0"/>
          <a:chOff x="0" y="0"/>
          <a:chExt cx="0" cy="0"/>
        </a:xfrm>
      </p:grpSpPr>
      <p:sp>
        <p:nvSpPr>
          <p:cNvPr id="19" name="Google Shape;19;g20e38be46a5_1_58"/>
          <p:cNvSpPr txBox="1"/>
          <p:nvPr>
            <p:ph type="title"/>
          </p:nvPr>
        </p:nvSpPr>
        <p:spPr>
          <a:xfrm>
            <a:off x="311700" y="4450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SzPts val="32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 name="Google Shape;20;g20e38be46a5_1_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4" name="Shape 104"/>
        <p:cNvGrpSpPr/>
        <p:nvPr/>
      </p:nvGrpSpPr>
      <p:grpSpPr>
        <a:xfrm>
          <a:off x="0" y="0"/>
          <a:ext cx="0" cy="0"/>
          <a:chOff x="0" y="0"/>
          <a:chExt cx="0" cy="0"/>
        </a:xfrm>
      </p:grpSpPr>
      <p:sp>
        <p:nvSpPr>
          <p:cNvPr id="105" name="Google Shape;105;g3a58e3bd59e_0_222"/>
          <p:cNvSpPr txBox="1"/>
          <p:nvPr>
            <p:ph type="title"/>
          </p:nvPr>
        </p:nvSpPr>
        <p:spPr>
          <a:xfrm>
            <a:off x="902215" y="932849"/>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6" name="Google Shape;106;g3a58e3bd59e_0_222"/>
          <p:cNvSpPr/>
          <p:nvPr>
            <p:ph idx="2" type="pic"/>
          </p:nvPr>
        </p:nvSpPr>
        <p:spPr>
          <a:xfrm>
            <a:off x="4159766" y="932851"/>
            <a:ext cx="4536900" cy="3655200"/>
          </a:xfrm>
          <a:prstGeom prst="rect">
            <a:avLst/>
          </a:prstGeom>
          <a:noFill/>
          <a:ln>
            <a:noFill/>
          </a:ln>
        </p:spPr>
      </p:sp>
      <p:sp>
        <p:nvSpPr>
          <p:cNvPr id="107" name="Google Shape;107;g3a58e3bd59e_0_222"/>
          <p:cNvSpPr txBox="1"/>
          <p:nvPr>
            <p:ph idx="1" type="body"/>
          </p:nvPr>
        </p:nvSpPr>
        <p:spPr>
          <a:xfrm>
            <a:off x="902215" y="1735331"/>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08" name="Shape 108"/>
        <p:cNvGrpSpPr/>
        <p:nvPr/>
      </p:nvGrpSpPr>
      <p:grpSpPr>
        <a:xfrm>
          <a:off x="0" y="0"/>
          <a:ext cx="0" cy="0"/>
          <a:chOff x="0" y="0"/>
          <a:chExt cx="0" cy="0"/>
        </a:xfrm>
      </p:grpSpPr>
      <p:sp>
        <p:nvSpPr>
          <p:cNvPr id="109" name="Google Shape;109;g3a58e3bd59e_0_226"/>
          <p:cNvSpPr txBox="1"/>
          <p:nvPr>
            <p:ph type="title"/>
          </p:nvPr>
        </p:nvSpPr>
        <p:spPr>
          <a:xfrm>
            <a:off x="921670" y="650360"/>
            <a:ext cx="7755300" cy="610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0" name="Google Shape;110;g3a58e3bd59e_0_226"/>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11" name="Google Shape;111;g3a58e3bd59e_0_226"/>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2" name="Google Shape;112;g3a58e3bd59e_0_226"/>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13" name="Google Shape;113;g3a58e3bd59e_0_226"/>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ng Title and Content">
  <p:cSld name="1_Long Title and Content">
    <p:spTree>
      <p:nvGrpSpPr>
        <p:cNvPr id="114" name="Shape 114"/>
        <p:cNvGrpSpPr/>
        <p:nvPr/>
      </p:nvGrpSpPr>
      <p:grpSpPr>
        <a:xfrm>
          <a:off x="0" y="0"/>
          <a:ext cx="0" cy="0"/>
          <a:chOff x="0" y="0"/>
          <a:chExt cx="0" cy="0"/>
        </a:xfrm>
      </p:grpSpPr>
      <p:sp>
        <p:nvSpPr>
          <p:cNvPr id="115" name="Google Shape;115;g3a58e3bd59e_0_232"/>
          <p:cNvSpPr txBox="1"/>
          <p:nvPr>
            <p:ph type="title"/>
          </p:nvPr>
        </p:nvSpPr>
        <p:spPr>
          <a:xfrm>
            <a:off x="933450" y="510778"/>
            <a:ext cx="59136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6" name="Google Shape;116;g3a58e3bd59e_0_232"/>
          <p:cNvSpPr txBox="1"/>
          <p:nvPr>
            <p:ph idx="1" type="body"/>
          </p:nvPr>
        </p:nvSpPr>
        <p:spPr>
          <a:xfrm>
            <a:off x="933450" y="1551061"/>
            <a:ext cx="7763100" cy="2936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7" name="Shape 117"/>
        <p:cNvGrpSpPr/>
        <p:nvPr/>
      </p:nvGrpSpPr>
      <p:grpSpPr>
        <a:xfrm>
          <a:off x="0" y="0"/>
          <a:ext cx="0" cy="0"/>
          <a:chOff x="0" y="0"/>
          <a:chExt cx="0" cy="0"/>
        </a:xfrm>
      </p:grpSpPr>
      <p:sp>
        <p:nvSpPr>
          <p:cNvPr id="118" name="Google Shape;118;g3a58e3bd59e_0_235"/>
          <p:cNvSpPr txBox="1"/>
          <p:nvPr>
            <p:ph type="title"/>
          </p:nvPr>
        </p:nvSpPr>
        <p:spPr>
          <a:xfrm>
            <a:off x="905990" y="1282305"/>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9" name="Google Shape;119;g3a58e3bd59e_0_235"/>
          <p:cNvSpPr txBox="1"/>
          <p:nvPr>
            <p:ph idx="1" type="body"/>
          </p:nvPr>
        </p:nvSpPr>
        <p:spPr>
          <a:xfrm>
            <a:off x="905990" y="3385841"/>
            <a:ext cx="7886700" cy="12378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400"/>
              <a:buNone/>
              <a:defRPr sz="2400">
                <a:solidFill>
                  <a:srgbClr val="5F5F5F"/>
                </a:solidFill>
              </a:defRPr>
            </a:lvl1pPr>
            <a:lvl2pPr indent="-228600" lvl="1" marL="914400" algn="l">
              <a:lnSpc>
                <a:spcPct val="90000"/>
              </a:lnSpc>
              <a:spcBef>
                <a:spcPts val="400"/>
              </a:spcBef>
              <a:spcAft>
                <a:spcPts val="0"/>
              </a:spcAft>
              <a:buSzPts val="1100"/>
              <a:buNone/>
              <a:defRPr sz="1500">
                <a:solidFill>
                  <a:srgbClr val="888888"/>
                </a:solidFill>
              </a:defRPr>
            </a:lvl2pPr>
            <a:lvl3pPr indent="-228600" lvl="2" marL="1371600" algn="l">
              <a:lnSpc>
                <a:spcPct val="90000"/>
              </a:lnSpc>
              <a:spcBef>
                <a:spcPts val="400"/>
              </a:spcBef>
              <a:spcAft>
                <a:spcPts val="0"/>
              </a:spcAft>
              <a:buSzPts val="1000"/>
              <a:buNone/>
              <a:defRPr sz="1400">
                <a:solidFill>
                  <a:srgbClr val="888888"/>
                </a:solidFill>
              </a:defRPr>
            </a:lvl3pPr>
            <a:lvl4pPr indent="-228600" lvl="3" marL="1828800" algn="l">
              <a:lnSpc>
                <a:spcPct val="90000"/>
              </a:lnSpc>
              <a:spcBef>
                <a:spcPts val="400"/>
              </a:spcBef>
              <a:spcAft>
                <a:spcPts val="0"/>
              </a:spcAft>
              <a:buSzPts val="900"/>
              <a:buNone/>
              <a:defRPr sz="1200">
                <a:solidFill>
                  <a:srgbClr val="888888"/>
                </a:solidFill>
              </a:defRPr>
            </a:lvl4pPr>
            <a:lvl5pPr indent="-228600" lvl="4" marL="2286000" algn="l">
              <a:lnSpc>
                <a:spcPct val="90000"/>
              </a:lnSpc>
              <a:spcBef>
                <a:spcPts val="400"/>
              </a:spcBef>
              <a:spcAft>
                <a:spcPts val="0"/>
              </a:spcAft>
              <a:buSzPts val="9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20" name="Shape 120"/>
        <p:cNvGrpSpPr/>
        <p:nvPr/>
      </p:nvGrpSpPr>
      <p:grpSpPr>
        <a:xfrm>
          <a:off x="0" y="0"/>
          <a:ext cx="0" cy="0"/>
          <a:chOff x="0" y="0"/>
          <a:chExt cx="0" cy="0"/>
        </a:xfrm>
      </p:grpSpPr>
      <p:sp>
        <p:nvSpPr>
          <p:cNvPr id="121" name="Google Shape;121;g3a58e3bd59e_0_238"/>
          <p:cNvSpPr txBox="1"/>
          <p:nvPr>
            <p:ph idx="1" type="body"/>
          </p:nvPr>
        </p:nvSpPr>
        <p:spPr>
          <a:xfrm>
            <a:off x="904672"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2" name="Google Shape;122;g3a58e3bd59e_0_238"/>
          <p:cNvSpPr txBox="1"/>
          <p:nvPr>
            <p:ph idx="2" type="body"/>
          </p:nvPr>
        </p:nvSpPr>
        <p:spPr>
          <a:xfrm>
            <a:off x="4970833"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3" name="Google Shape;123;g3a58e3bd59e_0_238"/>
          <p:cNvSpPr txBox="1"/>
          <p:nvPr>
            <p:ph type="title"/>
          </p:nvPr>
        </p:nvSpPr>
        <p:spPr>
          <a:xfrm>
            <a:off x="933450" y="510778"/>
            <a:ext cx="58092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24" name="Shape 124"/>
        <p:cNvGrpSpPr/>
        <p:nvPr/>
      </p:nvGrpSpPr>
      <p:grpSpPr>
        <a:xfrm>
          <a:off x="0" y="0"/>
          <a:ext cx="0" cy="0"/>
          <a:chOff x="0" y="0"/>
          <a:chExt cx="0" cy="0"/>
        </a:xfrm>
      </p:grpSpPr>
      <p:sp>
        <p:nvSpPr>
          <p:cNvPr id="125" name="Google Shape;125;g3a58e3bd59e_0_242"/>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6" name="Shape 126"/>
        <p:cNvGrpSpPr/>
        <p:nvPr/>
      </p:nvGrpSpPr>
      <p:grpSpPr>
        <a:xfrm>
          <a:off x="0" y="0"/>
          <a:ext cx="0" cy="0"/>
          <a:chOff x="0" y="0"/>
          <a:chExt cx="0" cy="0"/>
        </a:xfrm>
      </p:grpSpPr>
      <p:sp>
        <p:nvSpPr>
          <p:cNvPr id="127" name="Google Shape;127;g3a58e3bd59e_0_244"/>
          <p:cNvSpPr txBox="1"/>
          <p:nvPr>
            <p:ph type="title"/>
          </p:nvPr>
        </p:nvSpPr>
        <p:spPr>
          <a:xfrm>
            <a:off x="938213" y="868756"/>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8" name="Google Shape;128;g3a58e3bd59e_0_244"/>
          <p:cNvSpPr txBox="1"/>
          <p:nvPr>
            <p:ph idx="1" type="body"/>
          </p:nvPr>
        </p:nvSpPr>
        <p:spPr>
          <a:xfrm>
            <a:off x="4231532" y="868756"/>
            <a:ext cx="44649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SzPts val="2400"/>
              <a:buChar char="•"/>
              <a:defRPr sz="2400"/>
            </a:lvl1pPr>
            <a:lvl2pPr indent="-330200" lvl="1" marL="914400" algn="l">
              <a:lnSpc>
                <a:spcPct val="90000"/>
              </a:lnSpc>
              <a:spcBef>
                <a:spcPts val="400"/>
              </a:spcBef>
              <a:spcAft>
                <a:spcPts val="0"/>
              </a:spcAft>
              <a:buSzPts val="1600"/>
              <a:buChar char="•"/>
              <a:defRPr sz="2100"/>
            </a:lvl2pPr>
            <a:lvl3pPr indent="-317500" lvl="2" marL="1371600" algn="l">
              <a:lnSpc>
                <a:spcPct val="90000"/>
              </a:lnSpc>
              <a:spcBef>
                <a:spcPts val="400"/>
              </a:spcBef>
              <a:spcAft>
                <a:spcPts val="0"/>
              </a:spcAft>
              <a:buSzPts val="1400"/>
              <a:buChar char="•"/>
              <a:defRPr sz="1800"/>
            </a:lvl3pPr>
            <a:lvl4pPr indent="-298450" lvl="3" marL="1828800" algn="l">
              <a:lnSpc>
                <a:spcPct val="90000"/>
              </a:lnSpc>
              <a:spcBef>
                <a:spcPts val="400"/>
              </a:spcBef>
              <a:spcAft>
                <a:spcPts val="0"/>
              </a:spcAft>
              <a:buSzPts val="1100"/>
              <a:buChar char="•"/>
              <a:defRPr sz="1500"/>
            </a:lvl4pPr>
            <a:lvl5pPr indent="-298450" lvl="4" marL="2286000" algn="l">
              <a:lnSpc>
                <a:spcPct val="90000"/>
              </a:lnSpc>
              <a:spcBef>
                <a:spcPts val="400"/>
              </a:spcBef>
              <a:spcAft>
                <a:spcPts val="0"/>
              </a:spcAft>
              <a:buSzPts val="11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29" name="Google Shape;129;g3a58e3bd59e_0_244"/>
          <p:cNvSpPr txBox="1"/>
          <p:nvPr>
            <p:ph idx="2" type="body"/>
          </p:nvPr>
        </p:nvSpPr>
        <p:spPr>
          <a:xfrm>
            <a:off x="938213" y="1671236"/>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0" name="Shape 130"/>
        <p:cNvGrpSpPr/>
        <p:nvPr/>
      </p:nvGrpSpPr>
      <p:grpSpPr>
        <a:xfrm>
          <a:off x="0" y="0"/>
          <a:ext cx="0" cy="0"/>
          <a:chOff x="0" y="0"/>
          <a:chExt cx="0" cy="0"/>
        </a:xfrm>
      </p:grpSpPr>
      <p:sp>
        <p:nvSpPr>
          <p:cNvPr id="131" name="Google Shape;131;g3a58e3bd59e_0_248"/>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2" name="Google Shape;132;g3a58e3bd59e_0_248"/>
          <p:cNvSpPr txBox="1"/>
          <p:nvPr>
            <p:ph idx="1" type="body"/>
          </p:nvPr>
        </p:nvSpPr>
        <p:spPr>
          <a:xfrm rot="5400000">
            <a:off x="3183278" y="-880631"/>
            <a:ext cx="3263400" cy="77631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g3a58e3bd59e_0_251"/>
          <p:cNvSpPr txBox="1"/>
          <p:nvPr>
            <p:ph type="title"/>
          </p:nvPr>
        </p:nvSpPr>
        <p:spPr>
          <a:xfrm rot="5400000">
            <a:off x="5566200" y="1683522"/>
            <a:ext cx="3926700" cy="1971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5" name="Google Shape;135;g3a58e3bd59e_0_251"/>
          <p:cNvSpPr txBox="1"/>
          <p:nvPr>
            <p:ph idx="1" type="body"/>
          </p:nvPr>
        </p:nvSpPr>
        <p:spPr>
          <a:xfrm rot="5400000">
            <a:off x="1565625" y="-231078"/>
            <a:ext cx="39267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go Slide">
  <p:cSld name="1_Logo Slide">
    <p:bg>
      <p:bgPr>
        <a:blipFill>
          <a:blip r:embed="rId2">
            <a:alphaModFix/>
          </a:blip>
          <a:stretch>
            <a:fillRect/>
          </a:stretch>
        </a:blipFill>
      </p:bgPr>
    </p:bg>
    <p:spTree>
      <p:nvGrpSpPr>
        <p:cNvPr id="136" name="Shape 136"/>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1" name="Shape 141"/>
        <p:cNvGrpSpPr/>
        <p:nvPr/>
      </p:nvGrpSpPr>
      <p:grpSpPr>
        <a:xfrm>
          <a:off x="0" y="0"/>
          <a:ext cx="0" cy="0"/>
          <a:chOff x="0" y="0"/>
          <a:chExt cx="0" cy="0"/>
        </a:xfrm>
      </p:grpSpPr>
      <p:sp>
        <p:nvSpPr>
          <p:cNvPr id="142" name="Google Shape;142;g2b049eeb540_0_111"/>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g2b049eeb540_0_111"/>
          <p:cNvSpPr txBox="1"/>
          <p:nvPr>
            <p:ph idx="1" type="body"/>
          </p:nvPr>
        </p:nvSpPr>
        <p:spPr>
          <a:xfrm>
            <a:off x="933450" y="1369219"/>
            <a:ext cx="77631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44" name="Google Shape;144;g2b049eeb540_0_111"/>
          <p:cNvSpPr/>
          <p:nvPr/>
        </p:nvSpPr>
        <p:spPr>
          <a:xfrm>
            <a:off x="7036025" y="142425"/>
            <a:ext cx="1994100" cy="645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5" name="Shape 145"/>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6" name="Shape 146"/>
        <p:cNvGrpSpPr/>
        <p:nvPr/>
      </p:nvGrpSpPr>
      <p:grpSpPr>
        <a:xfrm>
          <a:off x="0" y="0"/>
          <a:ext cx="0" cy="0"/>
          <a:chOff x="0" y="0"/>
          <a:chExt cx="0" cy="0"/>
        </a:xfrm>
      </p:grpSpPr>
      <p:sp>
        <p:nvSpPr>
          <p:cNvPr id="147" name="Google Shape;147;g2b049eeb540_0_115"/>
          <p:cNvSpPr txBox="1"/>
          <p:nvPr>
            <p:ph type="ctrTitle"/>
          </p:nvPr>
        </p:nvSpPr>
        <p:spPr>
          <a:xfrm>
            <a:off x="928991" y="841772"/>
            <a:ext cx="6858000" cy="17907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g2b049eeb540_0_115"/>
          <p:cNvSpPr txBox="1"/>
          <p:nvPr>
            <p:ph idx="1" type="subTitle"/>
          </p:nvPr>
        </p:nvSpPr>
        <p:spPr>
          <a:xfrm>
            <a:off x="928991" y="2571137"/>
            <a:ext cx="6858000" cy="15027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750"/>
              </a:spcBef>
              <a:spcAft>
                <a:spcPts val="0"/>
              </a:spcAft>
              <a:buSzPts val="1800"/>
              <a:buNone/>
              <a:defRPr b="0" i="0" sz="1800">
                <a:latin typeface="Avenir"/>
                <a:ea typeface="Avenir"/>
                <a:cs typeface="Avenir"/>
                <a:sym typeface="Avenir"/>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49" name="Shape 149"/>
        <p:cNvGrpSpPr/>
        <p:nvPr/>
      </p:nvGrpSpPr>
      <p:grpSpPr>
        <a:xfrm>
          <a:off x="0" y="0"/>
          <a:ext cx="0" cy="0"/>
          <a:chOff x="0" y="0"/>
          <a:chExt cx="0" cy="0"/>
        </a:xfrm>
      </p:grpSpPr>
      <p:sp>
        <p:nvSpPr>
          <p:cNvPr id="150" name="Google Shape;150;g2b049eeb540_0_118"/>
          <p:cNvSpPr txBox="1"/>
          <p:nvPr>
            <p:ph type="title"/>
          </p:nvPr>
        </p:nvSpPr>
        <p:spPr>
          <a:xfrm>
            <a:off x="921670" y="650360"/>
            <a:ext cx="7755300" cy="610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g2b049eeb540_0_118"/>
          <p:cNvSpPr txBox="1"/>
          <p:nvPr>
            <p:ph idx="1" type="body"/>
          </p:nvPr>
        </p:nvSpPr>
        <p:spPr>
          <a:xfrm>
            <a:off x="921671" y="1260872"/>
            <a:ext cx="3699000" cy="6180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lvl1pPr>
            <a:lvl2pPr indent="-228600" lvl="1" marL="914400" algn="l">
              <a:lnSpc>
                <a:spcPct val="90000"/>
              </a:lnSpc>
              <a:spcBef>
                <a:spcPts val="375"/>
              </a:spcBef>
              <a:spcAft>
                <a:spcPts val="0"/>
              </a:spcAft>
              <a:buSzPts val="1500"/>
              <a:buNone/>
              <a:defRPr b="1" sz="1500"/>
            </a:lvl2pPr>
            <a:lvl3pPr indent="-228600" lvl="2" marL="1371600" algn="l">
              <a:lnSpc>
                <a:spcPct val="90000"/>
              </a:lnSpc>
              <a:spcBef>
                <a:spcPts val="375"/>
              </a:spcBef>
              <a:spcAft>
                <a:spcPts val="0"/>
              </a:spcAft>
              <a:buSzPts val="1350"/>
              <a:buNone/>
              <a:defRPr b="1" sz="1350"/>
            </a:lvl3pPr>
            <a:lvl4pPr indent="-228600" lvl="3" marL="1828800" algn="l">
              <a:lnSpc>
                <a:spcPct val="90000"/>
              </a:lnSpc>
              <a:spcBef>
                <a:spcPts val="375"/>
              </a:spcBef>
              <a:spcAft>
                <a:spcPts val="0"/>
              </a:spcAft>
              <a:buSzPts val="1200"/>
              <a:buNone/>
              <a:defRPr b="1" sz="1200"/>
            </a:lvl4pPr>
            <a:lvl5pPr indent="-228600" lvl="4" marL="2286000" algn="l">
              <a:lnSpc>
                <a:spcPct val="90000"/>
              </a:lnSpc>
              <a:spcBef>
                <a:spcPts val="375"/>
              </a:spcBef>
              <a:spcAft>
                <a:spcPts val="0"/>
              </a:spcAft>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52" name="Google Shape;152;g2b049eeb540_0_118"/>
          <p:cNvSpPr txBox="1"/>
          <p:nvPr>
            <p:ph idx="2" type="body"/>
          </p:nvPr>
        </p:nvSpPr>
        <p:spPr>
          <a:xfrm>
            <a:off x="921671" y="1878806"/>
            <a:ext cx="3699000" cy="2763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53" name="Google Shape;153;g2b049eeb540_0_118"/>
          <p:cNvSpPr txBox="1"/>
          <p:nvPr>
            <p:ph idx="3" type="body"/>
          </p:nvPr>
        </p:nvSpPr>
        <p:spPr>
          <a:xfrm>
            <a:off x="4978105" y="1260872"/>
            <a:ext cx="3699000" cy="6180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lvl1pPr>
            <a:lvl2pPr indent="-228600" lvl="1" marL="914400" algn="l">
              <a:lnSpc>
                <a:spcPct val="90000"/>
              </a:lnSpc>
              <a:spcBef>
                <a:spcPts val="375"/>
              </a:spcBef>
              <a:spcAft>
                <a:spcPts val="0"/>
              </a:spcAft>
              <a:buSzPts val="1500"/>
              <a:buNone/>
              <a:defRPr b="1" sz="1500"/>
            </a:lvl2pPr>
            <a:lvl3pPr indent="-228600" lvl="2" marL="1371600" algn="l">
              <a:lnSpc>
                <a:spcPct val="90000"/>
              </a:lnSpc>
              <a:spcBef>
                <a:spcPts val="375"/>
              </a:spcBef>
              <a:spcAft>
                <a:spcPts val="0"/>
              </a:spcAft>
              <a:buSzPts val="1350"/>
              <a:buNone/>
              <a:defRPr b="1" sz="1350"/>
            </a:lvl3pPr>
            <a:lvl4pPr indent="-228600" lvl="3" marL="1828800" algn="l">
              <a:lnSpc>
                <a:spcPct val="90000"/>
              </a:lnSpc>
              <a:spcBef>
                <a:spcPts val="375"/>
              </a:spcBef>
              <a:spcAft>
                <a:spcPts val="0"/>
              </a:spcAft>
              <a:buSzPts val="1200"/>
              <a:buNone/>
              <a:defRPr b="1" sz="1200"/>
            </a:lvl4pPr>
            <a:lvl5pPr indent="-228600" lvl="4" marL="2286000" algn="l">
              <a:lnSpc>
                <a:spcPct val="90000"/>
              </a:lnSpc>
              <a:spcBef>
                <a:spcPts val="375"/>
              </a:spcBef>
              <a:spcAft>
                <a:spcPts val="0"/>
              </a:spcAft>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54" name="Google Shape;154;g2b049eeb540_0_118"/>
          <p:cNvSpPr txBox="1"/>
          <p:nvPr>
            <p:ph idx="4" type="body"/>
          </p:nvPr>
        </p:nvSpPr>
        <p:spPr>
          <a:xfrm>
            <a:off x="4978105" y="1878806"/>
            <a:ext cx="3699000" cy="2763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5" name="Shape 155"/>
        <p:cNvGrpSpPr/>
        <p:nvPr/>
      </p:nvGrpSpPr>
      <p:grpSpPr>
        <a:xfrm>
          <a:off x="0" y="0"/>
          <a:ext cx="0" cy="0"/>
          <a:chOff x="0" y="0"/>
          <a:chExt cx="0" cy="0"/>
        </a:xfrm>
      </p:grpSpPr>
      <p:sp>
        <p:nvSpPr>
          <p:cNvPr id="156" name="Google Shape;156;g2b049eeb540_0_124"/>
          <p:cNvSpPr txBox="1"/>
          <p:nvPr>
            <p:ph type="title"/>
          </p:nvPr>
        </p:nvSpPr>
        <p:spPr>
          <a:xfrm>
            <a:off x="905990" y="1282304"/>
            <a:ext cx="7886700" cy="2139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g2b049eeb540_0_124"/>
          <p:cNvSpPr txBox="1"/>
          <p:nvPr>
            <p:ph idx="1" type="body"/>
          </p:nvPr>
        </p:nvSpPr>
        <p:spPr>
          <a:xfrm>
            <a:off x="905990" y="3385841"/>
            <a:ext cx="7886700" cy="1237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800"/>
              <a:buNone/>
              <a:defRPr sz="1800">
                <a:solidFill>
                  <a:srgbClr val="5F5F5F"/>
                </a:solidFill>
              </a:defRPr>
            </a:lvl1pPr>
            <a:lvl2pPr indent="-228600" lvl="1" marL="914400" algn="l">
              <a:lnSpc>
                <a:spcPct val="90000"/>
              </a:lnSpc>
              <a:spcBef>
                <a:spcPts val="375"/>
              </a:spcBef>
              <a:spcAft>
                <a:spcPts val="0"/>
              </a:spcAft>
              <a:buSzPts val="1500"/>
              <a:buNone/>
              <a:defRPr sz="1500">
                <a:solidFill>
                  <a:srgbClr val="888888"/>
                </a:solidFill>
              </a:defRPr>
            </a:lvl2pPr>
            <a:lvl3pPr indent="-228600" lvl="2" marL="1371600" algn="l">
              <a:lnSpc>
                <a:spcPct val="90000"/>
              </a:lnSpc>
              <a:spcBef>
                <a:spcPts val="375"/>
              </a:spcBef>
              <a:spcAft>
                <a:spcPts val="0"/>
              </a:spcAft>
              <a:buSzPts val="1350"/>
              <a:buNone/>
              <a:defRPr sz="1350">
                <a:solidFill>
                  <a:srgbClr val="888888"/>
                </a:solidFill>
              </a:defRPr>
            </a:lvl3pPr>
            <a:lvl4pPr indent="-228600" lvl="3" marL="1828800" algn="l">
              <a:lnSpc>
                <a:spcPct val="90000"/>
              </a:lnSpc>
              <a:spcBef>
                <a:spcPts val="375"/>
              </a:spcBef>
              <a:spcAft>
                <a:spcPts val="0"/>
              </a:spcAft>
              <a:buSzPts val="1200"/>
              <a:buNone/>
              <a:defRPr sz="1200">
                <a:solidFill>
                  <a:srgbClr val="888888"/>
                </a:solidFill>
              </a:defRPr>
            </a:lvl4pPr>
            <a:lvl5pPr indent="-228600" lvl="4" marL="2286000" algn="l">
              <a:lnSpc>
                <a:spcPct val="90000"/>
              </a:lnSpc>
              <a:spcBef>
                <a:spcPts val="375"/>
              </a:spcBef>
              <a:spcAft>
                <a:spcPts val="0"/>
              </a:spcAft>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58" name="Shape 158"/>
        <p:cNvGrpSpPr/>
        <p:nvPr/>
      </p:nvGrpSpPr>
      <p:grpSpPr>
        <a:xfrm>
          <a:off x="0" y="0"/>
          <a:ext cx="0" cy="0"/>
          <a:chOff x="0" y="0"/>
          <a:chExt cx="0" cy="0"/>
        </a:xfrm>
      </p:grpSpPr>
      <p:sp>
        <p:nvSpPr>
          <p:cNvPr id="159" name="Google Shape;159;g2b049eeb540_0_127"/>
          <p:cNvSpPr txBox="1"/>
          <p:nvPr>
            <p:ph type="title"/>
          </p:nvPr>
        </p:nvSpPr>
        <p:spPr>
          <a:xfrm>
            <a:off x="913994"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g2b049eeb540_0_127"/>
          <p:cNvSpPr txBox="1"/>
          <p:nvPr>
            <p:ph idx="1" type="body"/>
          </p:nvPr>
        </p:nvSpPr>
        <p:spPr>
          <a:xfrm>
            <a:off x="904672" y="1369219"/>
            <a:ext cx="37062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61" name="Google Shape;161;g2b049eeb540_0_127"/>
          <p:cNvSpPr txBox="1"/>
          <p:nvPr>
            <p:ph idx="2" type="body"/>
          </p:nvPr>
        </p:nvSpPr>
        <p:spPr>
          <a:xfrm>
            <a:off x="4970833" y="1369219"/>
            <a:ext cx="3706200" cy="3263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2" name="Shape 162"/>
        <p:cNvGrpSpPr/>
        <p:nvPr/>
      </p:nvGrpSpPr>
      <p:grpSpPr>
        <a:xfrm>
          <a:off x="0" y="0"/>
          <a:ext cx="0" cy="0"/>
          <a:chOff x="0" y="0"/>
          <a:chExt cx="0" cy="0"/>
        </a:xfrm>
      </p:grpSpPr>
      <p:sp>
        <p:nvSpPr>
          <p:cNvPr id="163" name="Google Shape;163;g2b049eeb540_0_131"/>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164" name="Shape 164"/>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5" name="Shape 165"/>
        <p:cNvGrpSpPr/>
        <p:nvPr/>
      </p:nvGrpSpPr>
      <p:grpSpPr>
        <a:xfrm>
          <a:off x="0" y="0"/>
          <a:ext cx="0" cy="0"/>
          <a:chOff x="0" y="0"/>
          <a:chExt cx="0" cy="0"/>
        </a:xfrm>
      </p:grpSpPr>
      <p:sp>
        <p:nvSpPr>
          <p:cNvPr id="166" name="Google Shape;166;g2b049eeb540_0_134"/>
          <p:cNvSpPr txBox="1"/>
          <p:nvPr>
            <p:ph type="title"/>
          </p:nvPr>
        </p:nvSpPr>
        <p:spPr>
          <a:xfrm>
            <a:off x="938213" y="740569"/>
            <a:ext cx="2949300" cy="802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g2b049eeb540_0_134"/>
          <p:cNvSpPr txBox="1"/>
          <p:nvPr>
            <p:ph idx="1" type="body"/>
          </p:nvPr>
        </p:nvSpPr>
        <p:spPr>
          <a:xfrm>
            <a:off x="4231531" y="740569"/>
            <a:ext cx="4464900" cy="365520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SzPts val="2400"/>
              <a:buChar char="•"/>
              <a:defRPr sz="2400"/>
            </a:lvl1pPr>
            <a:lvl2pPr indent="-361950" lvl="1" marL="914400" algn="l">
              <a:lnSpc>
                <a:spcPct val="90000"/>
              </a:lnSpc>
              <a:spcBef>
                <a:spcPts val="375"/>
              </a:spcBef>
              <a:spcAft>
                <a:spcPts val="0"/>
              </a:spcAft>
              <a:buSzPts val="2100"/>
              <a:buChar char="•"/>
              <a:defRPr sz="2100"/>
            </a:lvl2pPr>
            <a:lvl3pPr indent="-342900" lvl="2" marL="1371600" algn="l">
              <a:lnSpc>
                <a:spcPct val="90000"/>
              </a:lnSpc>
              <a:spcBef>
                <a:spcPts val="375"/>
              </a:spcBef>
              <a:spcAft>
                <a:spcPts val="0"/>
              </a:spcAft>
              <a:buSzPts val="1800"/>
              <a:buChar char="•"/>
              <a:defRPr sz="1800"/>
            </a:lvl3pPr>
            <a:lvl4pPr indent="-323850" lvl="3" marL="1828800" algn="l">
              <a:lnSpc>
                <a:spcPct val="90000"/>
              </a:lnSpc>
              <a:spcBef>
                <a:spcPts val="375"/>
              </a:spcBef>
              <a:spcAft>
                <a:spcPts val="0"/>
              </a:spcAft>
              <a:buSzPts val="1500"/>
              <a:buChar char="•"/>
              <a:defRPr sz="1500"/>
            </a:lvl4pPr>
            <a:lvl5pPr indent="-323850" lvl="4" marL="2286000" algn="l">
              <a:lnSpc>
                <a:spcPct val="90000"/>
              </a:lnSpc>
              <a:spcBef>
                <a:spcPts val="375"/>
              </a:spcBef>
              <a:spcAft>
                <a:spcPts val="0"/>
              </a:spcAft>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168" name="Google Shape;168;g2b049eeb540_0_134"/>
          <p:cNvSpPr txBox="1"/>
          <p:nvPr>
            <p:ph idx="2" type="body"/>
          </p:nvPr>
        </p:nvSpPr>
        <p:spPr>
          <a:xfrm>
            <a:off x="938213" y="154305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600"/>
              <a:buNone/>
              <a:defRPr sz="1600"/>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9" name="Shape 169"/>
        <p:cNvGrpSpPr/>
        <p:nvPr/>
      </p:nvGrpSpPr>
      <p:grpSpPr>
        <a:xfrm>
          <a:off x="0" y="0"/>
          <a:ext cx="0" cy="0"/>
          <a:chOff x="0" y="0"/>
          <a:chExt cx="0" cy="0"/>
        </a:xfrm>
      </p:grpSpPr>
      <p:sp>
        <p:nvSpPr>
          <p:cNvPr id="170" name="Google Shape;170;g2b049eeb540_0_138"/>
          <p:cNvSpPr txBox="1"/>
          <p:nvPr>
            <p:ph type="title"/>
          </p:nvPr>
        </p:nvSpPr>
        <p:spPr>
          <a:xfrm>
            <a:off x="902215" y="740568"/>
            <a:ext cx="2949300" cy="8025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g2b049eeb540_0_138"/>
          <p:cNvSpPr/>
          <p:nvPr>
            <p:ph idx="2" type="pic"/>
          </p:nvPr>
        </p:nvSpPr>
        <p:spPr>
          <a:xfrm>
            <a:off x="4159765" y="740569"/>
            <a:ext cx="4536900" cy="3655200"/>
          </a:xfrm>
          <a:prstGeom prst="rect">
            <a:avLst/>
          </a:prstGeom>
          <a:noFill/>
          <a:ln>
            <a:noFill/>
          </a:ln>
        </p:spPr>
      </p:sp>
      <p:sp>
        <p:nvSpPr>
          <p:cNvPr id="172" name="Google Shape;172;g2b049eeb540_0_138"/>
          <p:cNvSpPr txBox="1"/>
          <p:nvPr>
            <p:ph idx="1" type="body"/>
          </p:nvPr>
        </p:nvSpPr>
        <p:spPr>
          <a:xfrm>
            <a:off x="902215" y="1543050"/>
            <a:ext cx="2949300" cy="28587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600"/>
              <a:buNone/>
              <a:defRPr sz="1600"/>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22" name="Shape 22"/>
        <p:cNvGrpSpPr/>
        <p:nvPr/>
      </p:nvGrpSpPr>
      <p:grpSpPr>
        <a:xfrm>
          <a:off x="0" y="0"/>
          <a:ext cx="0" cy="0"/>
          <a:chOff x="0" y="0"/>
          <a:chExt cx="0" cy="0"/>
        </a:xfrm>
      </p:grpSpPr>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3" name="Shape 173"/>
        <p:cNvGrpSpPr/>
        <p:nvPr/>
      </p:nvGrpSpPr>
      <p:grpSpPr>
        <a:xfrm>
          <a:off x="0" y="0"/>
          <a:ext cx="0" cy="0"/>
          <a:chOff x="0" y="0"/>
          <a:chExt cx="0" cy="0"/>
        </a:xfrm>
      </p:grpSpPr>
      <p:sp>
        <p:nvSpPr>
          <p:cNvPr id="174" name="Google Shape;174;g2b049eeb540_0_142"/>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 name="Google Shape;175;g2b049eeb540_0_142"/>
          <p:cNvSpPr txBox="1"/>
          <p:nvPr>
            <p:ph idx="1" type="body"/>
          </p:nvPr>
        </p:nvSpPr>
        <p:spPr>
          <a:xfrm rot="5400000">
            <a:off x="3183278" y="-880631"/>
            <a:ext cx="3263400" cy="77631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6" name="Shape 176"/>
        <p:cNvGrpSpPr/>
        <p:nvPr/>
      </p:nvGrpSpPr>
      <p:grpSpPr>
        <a:xfrm>
          <a:off x="0" y="0"/>
          <a:ext cx="0" cy="0"/>
          <a:chOff x="0" y="0"/>
          <a:chExt cx="0" cy="0"/>
        </a:xfrm>
      </p:grpSpPr>
      <p:sp>
        <p:nvSpPr>
          <p:cNvPr id="177" name="Google Shape;177;g2b049eeb540_0_145"/>
          <p:cNvSpPr txBox="1"/>
          <p:nvPr>
            <p:ph type="title"/>
          </p:nvPr>
        </p:nvSpPr>
        <p:spPr>
          <a:xfrm rot="5400000">
            <a:off x="5566201" y="1683521"/>
            <a:ext cx="3926700" cy="19716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g2b049eeb540_0_145"/>
          <p:cNvSpPr txBox="1"/>
          <p:nvPr>
            <p:ph idx="1" type="body"/>
          </p:nvPr>
        </p:nvSpPr>
        <p:spPr>
          <a:xfrm rot="5400000">
            <a:off x="1565625" y="-231079"/>
            <a:ext cx="3926700" cy="5800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23" name="Shape 23"/>
        <p:cNvGrpSpPr/>
        <p:nvPr/>
      </p:nvGrpSpPr>
      <p:grpSpPr>
        <a:xfrm>
          <a:off x="0" y="0"/>
          <a:ext cx="0" cy="0"/>
          <a:chOff x="0" y="0"/>
          <a:chExt cx="0" cy="0"/>
        </a:xfrm>
      </p:grpSpPr>
      <p:pic>
        <p:nvPicPr>
          <p:cNvPr descr="A picture containing drawing&#10;&#10;Description automatically generated" id="24" name="Google Shape;24;p24"/>
          <p:cNvPicPr preferRelativeResize="0"/>
          <p:nvPr/>
        </p:nvPicPr>
        <p:blipFill rotWithShape="1">
          <a:blip r:embed="rId3">
            <a:alphaModFix/>
          </a:blip>
          <a:srcRect b="0" l="0" r="30357" t="0"/>
          <a:stretch/>
        </p:blipFill>
        <p:spPr>
          <a:xfrm>
            <a:off x="2464420" y="1055649"/>
            <a:ext cx="4215161" cy="2182561"/>
          </a:xfrm>
          <a:prstGeom prst="rect">
            <a:avLst/>
          </a:prstGeom>
          <a:noFill/>
          <a:ln>
            <a:noFill/>
          </a:ln>
        </p:spPr>
      </p:pic>
      <p:sp>
        <p:nvSpPr>
          <p:cNvPr id="25" name="Google Shape;25;p24"/>
          <p:cNvSpPr/>
          <p:nvPr/>
        </p:nvSpPr>
        <p:spPr>
          <a:xfrm>
            <a:off x="7287812" y="182527"/>
            <a:ext cx="1687500" cy="639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6" name="Shape 26"/>
        <p:cNvGrpSpPr/>
        <p:nvPr/>
      </p:nvGrpSpPr>
      <p:grpSpPr>
        <a:xfrm>
          <a:off x="0" y="0"/>
          <a:ext cx="0" cy="0"/>
          <a:chOff x="0" y="0"/>
          <a:chExt cx="0" cy="0"/>
        </a:xfrm>
      </p:grpSpPr>
      <p:sp>
        <p:nvSpPr>
          <p:cNvPr id="27" name="Google Shape;27;p26"/>
          <p:cNvSpPr txBox="1"/>
          <p:nvPr>
            <p:ph type="title"/>
          </p:nvPr>
        </p:nvSpPr>
        <p:spPr>
          <a:xfrm>
            <a:off x="902215" y="932849"/>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 name="Google Shape;28;p26"/>
          <p:cNvSpPr/>
          <p:nvPr>
            <p:ph idx="2" type="pic"/>
          </p:nvPr>
        </p:nvSpPr>
        <p:spPr>
          <a:xfrm>
            <a:off x="4159766" y="932851"/>
            <a:ext cx="4536900" cy="3655200"/>
          </a:xfrm>
          <a:prstGeom prst="rect">
            <a:avLst/>
          </a:prstGeom>
          <a:noFill/>
          <a:ln>
            <a:noFill/>
          </a:ln>
        </p:spPr>
      </p:sp>
      <p:sp>
        <p:nvSpPr>
          <p:cNvPr id="29" name="Google Shape;29;p26"/>
          <p:cNvSpPr txBox="1"/>
          <p:nvPr>
            <p:ph idx="1" type="body"/>
          </p:nvPr>
        </p:nvSpPr>
        <p:spPr>
          <a:xfrm>
            <a:off x="902215" y="1735331"/>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30" name="Shape 30"/>
        <p:cNvGrpSpPr/>
        <p:nvPr/>
      </p:nvGrpSpPr>
      <p:grpSpPr>
        <a:xfrm>
          <a:off x="0" y="0"/>
          <a:ext cx="0" cy="0"/>
          <a:chOff x="0" y="0"/>
          <a:chExt cx="0" cy="0"/>
        </a:xfrm>
      </p:grpSpPr>
      <p:sp>
        <p:nvSpPr>
          <p:cNvPr id="31" name="Google Shape;31;p27"/>
          <p:cNvSpPr txBox="1"/>
          <p:nvPr>
            <p:ph type="title"/>
          </p:nvPr>
        </p:nvSpPr>
        <p:spPr>
          <a:xfrm>
            <a:off x="921670" y="650360"/>
            <a:ext cx="7755300" cy="610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 name="Google Shape;32;p27"/>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3" name="Google Shape;33;p27"/>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 name="Google Shape;34;p27"/>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5" name="Google Shape;35;p27"/>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ng Title and Content">
  <p:cSld name="1_Long Title and Content">
    <p:spTree>
      <p:nvGrpSpPr>
        <p:cNvPr id="36" name="Shape 36"/>
        <p:cNvGrpSpPr/>
        <p:nvPr/>
      </p:nvGrpSpPr>
      <p:grpSpPr>
        <a:xfrm>
          <a:off x="0" y="0"/>
          <a:ext cx="0" cy="0"/>
          <a:chOff x="0" y="0"/>
          <a:chExt cx="0" cy="0"/>
        </a:xfrm>
      </p:grpSpPr>
      <p:sp>
        <p:nvSpPr>
          <p:cNvPr id="37" name="Google Shape;37;p28"/>
          <p:cNvSpPr txBox="1"/>
          <p:nvPr>
            <p:ph type="title"/>
          </p:nvPr>
        </p:nvSpPr>
        <p:spPr>
          <a:xfrm>
            <a:off x="933450" y="510778"/>
            <a:ext cx="59136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8" name="Google Shape;38;p28"/>
          <p:cNvSpPr txBox="1"/>
          <p:nvPr>
            <p:ph idx="1" type="body"/>
          </p:nvPr>
        </p:nvSpPr>
        <p:spPr>
          <a:xfrm>
            <a:off x="933450" y="1551061"/>
            <a:ext cx="7763100" cy="2936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5.xml"/><Relationship Id="rId22" Type="http://schemas.openxmlformats.org/officeDocument/2006/relationships/slideLayout" Target="../slideLayouts/slideLayout37.xml"/><Relationship Id="rId21" Type="http://schemas.openxmlformats.org/officeDocument/2006/relationships/slideLayout" Target="../slideLayouts/slideLayout36.xml"/><Relationship Id="rId24" Type="http://schemas.openxmlformats.org/officeDocument/2006/relationships/slideLayout" Target="../slideLayouts/slideLayout39.xml"/><Relationship Id="rId23" Type="http://schemas.openxmlformats.org/officeDocument/2006/relationships/slideLayout" Target="../slideLayouts/slideLayout38.xml"/><Relationship Id="rId1" Type="http://schemas.openxmlformats.org/officeDocument/2006/relationships/image" Target="../media/image1.png"/><Relationship Id="rId2" Type="http://schemas.openxmlformats.org/officeDocument/2006/relationships/image" Target="../media/image4.png"/><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25" Type="http://schemas.openxmlformats.org/officeDocument/2006/relationships/theme" Target="../theme/theme3.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19" Type="http://schemas.openxmlformats.org/officeDocument/2006/relationships/slideLayout" Target="../slideLayouts/slideLayout34.xml"/><Relationship Id="rId18"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 Id="rId11" Type="http://schemas.openxmlformats.org/officeDocument/2006/relationships/slideLayout" Target="../slideLayouts/slideLayout49.xml"/><Relationship Id="rId10" Type="http://schemas.openxmlformats.org/officeDocument/2006/relationships/slideLayout" Target="../slideLayouts/slideLayout48.xml"/><Relationship Id="rId13" Type="http://schemas.openxmlformats.org/officeDocument/2006/relationships/slideLayout" Target="../slideLayouts/slideLayout51.xml"/><Relationship Id="rId12" Type="http://schemas.openxmlformats.org/officeDocument/2006/relationships/slideLayout" Target="../slideLayouts/slideLayout50.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1" name="Google Shape;11;p21"/>
          <p:cNvSpPr txBox="1"/>
          <p:nvPr>
            <p:ph idx="1" type="body"/>
          </p:nvPr>
        </p:nvSpPr>
        <p:spPr>
          <a:xfrm>
            <a:off x="933450" y="1369219"/>
            <a:ext cx="7763100" cy="3263400"/>
          </a:xfrm>
          <a:prstGeom prst="rect">
            <a:avLst/>
          </a:prstGeom>
          <a:noFill/>
          <a:ln>
            <a:noFill/>
          </a:ln>
        </p:spPr>
        <p:txBody>
          <a:bodyPr anchorCtr="0" anchor="t" bIns="34275" lIns="68575" spcFirstLastPara="1" rIns="68575" wrap="square" tIns="34275">
            <a:normAutofit/>
          </a:bodyPr>
          <a:lstStyle>
            <a:lvl1pPr indent="-381000" lvl="0" marL="457200" marR="0" rtl="0" algn="l">
              <a:lnSpc>
                <a:spcPct val="90000"/>
              </a:lnSpc>
              <a:spcBef>
                <a:spcPts val="80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30200" lvl="1" marL="9144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2pPr>
            <a:lvl3pPr indent="-330200" lvl="2" marL="13716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3pPr>
            <a:lvl4pPr indent="-330200" lvl="3" marL="18288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4pPr>
            <a:lvl5pPr indent="-330200" lvl="4" marL="22860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65" name="Shape 65"/>
        <p:cNvGrpSpPr/>
        <p:nvPr/>
      </p:nvGrpSpPr>
      <p:grpSpPr>
        <a:xfrm>
          <a:off x="0" y="0"/>
          <a:ext cx="0" cy="0"/>
          <a:chOff x="0" y="0"/>
          <a:chExt cx="0" cy="0"/>
        </a:xfrm>
      </p:grpSpPr>
      <p:sp>
        <p:nvSpPr>
          <p:cNvPr id="66" name="Google Shape;66;g3a58e3bd59e_0_183"/>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67" name="Google Shape;67;g3a58e3bd59e_0_183"/>
          <p:cNvSpPr txBox="1"/>
          <p:nvPr>
            <p:ph idx="1" type="body"/>
          </p:nvPr>
        </p:nvSpPr>
        <p:spPr>
          <a:xfrm>
            <a:off x="933450" y="1369219"/>
            <a:ext cx="7763100" cy="3263400"/>
          </a:xfrm>
          <a:prstGeom prst="rect">
            <a:avLst/>
          </a:prstGeom>
          <a:noFill/>
          <a:ln>
            <a:noFill/>
          </a:ln>
        </p:spPr>
        <p:txBody>
          <a:bodyPr anchorCtr="0" anchor="t" bIns="34275" lIns="68575" spcFirstLastPara="1" rIns="68575" wrap="square" tIns="34275">
            <a:normAutofit/>
          </a:bodyPr>
          <a:lstStyle>
            <a:lvl1pPr indent="-381000" lvl="0" marL="457200" marR="0" rtl="0" algn="l">
              <a:lnSpc>
                <a:spcPct val="90000"/>
              </a:lnSpc>
              <a:spcBef>
                <a:spcPts val="80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30200" lvl="1" marL="9144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2pPr>
            <a:lvl3pPr indent="-330200" lvl="2" marL="13716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3pPr>
            <a:lvl4pPr indent="-330200" lvl="3" marL="18288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4pPr>
            <a:lvl5pPr indent="-330200" lvl="4" marL="22860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pic>
        <p:nvPicPr>
          <p:cNvPr id="68" name="Google Shape;68;g3a58e3bd59e_0_183"/>
          <p:cNvPicPr preferRelativeResize="0"/>
          <p:nvPr/>
        </p:nvPicPr>
        <p:blipFill rotWithShape="1">
          <a:blip r:embed="rId2">
            <a:alphaModFix/>
          </a:blip>
          <a:srcRect b="0" l="0" r="0" t="0"/>
          <a:stretch/>
        </p:blipFill>
        <p:spPr>
          <a:xfrm>
            <a:off x="8161904" y="54000"/>
            <a:ext cx="906174" cy="67417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37" name="Shape 137"/>
        <p:cNvGrpSpPr/>
        <p:nvPr/>
      </p:nvGrpSpPr>
      <p:grpSpPr>
        <a:xfrm>
          <a:off x="0" y="0"/>
          <a:ext cx="0" cy="0"/>
          <a:chOff x="0" y="0"/>
          <a:chExt cx="0" cy="0"/>
        </a:xfrm>
      </p:grpSpPr>
      <p:sp>
        <p:nvSpPr>
          <p:cNvPr id="138" name="Google Shape;138;g2b049eeb540_0_108"/>
          <p:cNvSpPr txBox="1"/>
          <p:nvPr>
            <p:ph type="title"/>
          </p:nvPr>
        </p:nvSpPr>
        <p:spPr>
          <a:xfrm>
            <a:off x="933450" y="728187"/>
            <a:ext cx="7763100" cy="5268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9" name="Google Shape;139;g2b049eeb540_0_108"/>
          <p:cNvSpPr txBox="1"/>
          <p:nvPr>
            <p:ph idx="1" type="body"/>
          </p:nvPr>
        </p:nvSpPr>
        <p:spPr>
          <a:xfrm>
            <a:off x="933450" y="1369219"/>
            <a:ext cx="7763100" cy="326340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75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55600" lvl="1" marL="914400" marR="0" rtl="0" algn="l">
              <a:lnSpc>
                <a:spcPct val="90000"/>
              </a:lnSpc>
              <a:spcBef>
                <a:spcPts val="375"/>
              </a:spcBef>
              <a:spcAft>
                <a:spcPts val="0"/>
              </a:spcAft>
              <a:buClr>
                <a:srgbClr val="E76127"/>
              </a:buClr>
              <a:buSzPts val="2000"/>
              <a:buFont typeface="Arial"/>
              <a:buChar char="•"/>
              <a:defRPr b="0" i="0" sz="2000" u="none" cap="none" strike="noStrike">
                <a:solidFill>
                  <a:srgbClr val="5F5F5F"/>
                </a:solidFill>
                <a:latin typeface="Avenir"/>
                <a:ea typeface="Avenir"/>
                <a:cs typeface="Avenir"/>
                <a:sym typeface="Avenir"/>
              </a:defRPr>
            </a:lvl2pPr>
            <a:lvl3pPr indent="-342900" lvl="2" marL="1371600" marR="0" rtl="0" algn="l">
              <a:lnSpc>
                <a:spcPct val="90000"/>
              </a:lnSpc>
              <a:spcBef>
                <a:spcPts val="375"/>
              </a:spcBef>
              <a:spcAft>
                <a:spcPts val="0"/>
              </a:spcAft>
              <a:buClr>
                <a:srgbClr val="E76127"/>
              </a:buClr>
              <a:buSzPts val="1800"/>
              <a:buFont typeface="Arial"/>
              <a:buChar char="•"/>
              <a:defRPr b="0" i="0" sz="1800" u="none" cap="none" strike="noStrike">
                <a:solidFill>
                  <a:srgbClr val="5F5F5F"/>
                </a:solidFill>
                <a:latin typeface="Avenir"/>
                <a:ea typeface="Avenir"/>
                <a:cs typeface="Avenir"/>
                <a:sym typeface="Avenir"/>
              </a:defRPr>
            </a:lvl3pPr>
            <a:lvl4pPr indent="-330200" lvl="3" marL="1828800" marR="0" rtl="0" algn="l">
              <a:lnSpc>
                <a:spcPct val="90000"/>
              </a:lnSpc>
              <a:spcBef>
                <a:spcPts val="375"/>
              </a:spcBef>
              <a:spcAft>
                <a:spcPts val="0"/>
              </a:spcAft>
              <a:buClr>
                <a:srgbClr val="E76127"/>
              </a:buClr>
              <a:buSzPts val="1600"/>
              <a:buFont typeface="Arial"/>
              <a:buChar char="•"/>
              <a:defRPr b="0" i="0" sz="1600" u="none" cap="none" strike="noStrike">
                <a:solidFill>
                  <a:srgbClr val="5F5F5F"/>
                </a:solidFill>
                <a:latin typeface="Avenir"/>
                <a:ea typeface="Avenir"/>
                <a:cs typeface="Avenir"/>
                <a:sym typeface="Avenir"/>
              </a:defRPr>
            </a:lvl4pPr>
            <a:lvl5pPr indent="-317500" lvl="4" marL="2286000" marR="0" rtl="0" algn="l">
              <a:lnSpc>
                <a:spcPct val="90000"/>
              </a:lnSpc>
              <a:spcBef>
                <a:spcPts val="375"/>
              </a:spcBef>
              <a:spcAft>
                <a:spcPts val="0"/>
              </a:spcAft>
              <a:buClr>
                <a:srgbClr val="E76127"/>
              </a:buClr>
              <a:buSzPts val="1400"/>
              <a:buFont typeface="Arial"/>
              <a:buChar char="•"/>
              <a:defRPr b="0" i="0" sz="1400" u="none" cap="none" strike="noStrike">
                <a:solidFill>
                  <a:srgbClr val="5F5F5F"/>
                </a:solidFill>
                <a:latin typeface="Avenir"/>
                <a:ea typeface="Avenir"/>
                <a:cs typeface="Avenir"/>
                <a:sym typeface="Avenir"/>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40" name="Google Shape;140;g2b049eeb540_0_108"/>
          <p:cNvSpPr/>
          <p:nvPr/>
        </p:nvSpPr>
        <p:spPr>
          <a:xfrm>
            <a:off x="7036025" y="142425"/>
            <a:ext cx="1994100" cy="645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hyperlink" Target="https://nso.intervarsity.org/library/creating-communal-prayer-wall-prayer-network-map" TargetMode="Externa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6.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drive.google.com/file/d/1BCKiKEHCD53Pr85rhTeFyvlbAkdFEFgh/view" TargetMode="Externa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2b049eeb540_0_9"/>
          <p:cNvSpPr txBox="1"/>
          <p:nvPr/>
        </p:nvSpPr>
        <p:spPr>
          <a:xfrm>
            <a:off x="1083975" y="3163750"/>
            <a:ext cx="7138800" cy="4674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Clr>
                <a:srgbClr val="000000"/>
              </a:buClr>
              <a:buSzPts val="3000"/>
              <a:buFont typeface="Arial"/>
              <a:buNone/>
            </a:pPr>
            <a:r>
              <a:rPr b="0" i="0" lang="en-US" sz="3000" u="none" cap="none" strike="noStrike">
                <a:solidFill>
                  <a:srgbClr val="5F5F5F"/>
                </a:solidFill>
                <a:latin typeface="Avenir"/>
                <a:ea typeface="Avenir"/>
                <a:cs typeface="Avenir"/>
                <a:sym typeface="Avenir"/>
              </a:rPr>
              <a:t>Relational Evangelism Training </a:t>
            </a:r>
            <a:endParaRPr b="0" i="0" sz="3000" u="none" cap="none" strike="noStrike">
              <a:solidFill>
                <a:srgbClr val="5F5F5F"/>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3000"/>
              <a:buFont typeface="Arial"/>
              <a:buNone/>
            </a:pPr>
            <a:r>
              <a:rPr b="0" i="0" lang="en-US" sz="3000" u="none" cap="none" strike="noStrike">
                <a:solidFill>
                  <a:srgbClr val="E76127"/>
                </a:solidFill>
                <a:latin typeface="Avenir"/>
                <a:ea typeface="Avenir"/>
                <a:cs typeface="Avenir"/>
                <a:sym typeface="Avenir"/>
              </a:rPr>
              <a:t>Session #1</a:t>
            </a:r>
            <a:endParaRPr b="0" i="0" sz="3000" u="none" cap="none" strike="noStrike">
              <a:solidFill>
                <a:srgbClr val="E76127"/>
              </a:solidFill>
              <a:latin typeface="Avenir"/>
              <a:ea typeface="Avenir"/>
              <a:cs typeface="Avenir"/>
              <a:sym typeface="Avenir"/>
            </a:endParaRPr>
          </a:p>
        </p:txBody>
      </p:sp>
      <p:pic>
        <p:nvPicPr>
          <p:cNvPr id="185" name="Google Shape;185;g2b049eeb540_0_9"/>
          <p:cNvPicPr preferRelativeResize="0"/>
          <p:nvPr/>
        </p:nvPicPr>
        <p:blipFill rotWithShape="1">
          <a:blip r:embed="rId3">
            <a:alphaModFix/>
          </a:blip>
          <a:srcRect b="0" l="0" r="0" t="0"/>
          <a:stretch/>
        </p:blipFill>
        <p:spPr>
          <a:xfrm>
            <a:off x="3395150" y="377400"/>
            <a:ext cx="2353698" cy="2353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g20e38be46a5_1_81"/>
          <p:cNvPicPr preferRelativeResize="0"/>
          <p:nvPr/>
        </p:nvPicPr>
        <p:blipFill rotWithShape="1">
          <a:blip r:embed="rId3">
            <a:alphaModFix/>
          </a:blip>
          <a:srcRect b="10689" l="0" r="10689" t="0"/>
          <a:stretch/>
        </p:blipFill>
        <p:spPr>
          <a:xfrm>
            <a:off x="0" y="0"/>
            <a:ext cx="9143999" cy="5143500"/>
          </a:xfrm>
          <a:prstGeom prst="rect">
            <a:avLst/>
          </a:prstGeom>
          <a:noFill/>
          <a:ln>
            <a:noFill/>
          </a:ln>
        </p:spPr>
      </p:pic>
      <p:sp>
        <p:nvSpPr>
          <p:cNvPr id="266" name="Google Shape;266;g20e38be46a5_1_81"/>
          <p:cNvSpPr txBox="1"/>
          <p:nvPr/>
        </p:nvSpPr>
        <p:spPr>
          <a:xfrm>
            <a:off x="2584913" y="852056"/>
            <a:ext cx="3974100" cy="2655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9</a:t>
            </a:r>
            <a:r>
              <a:rPr b="0" i="0" lang="en-US" sz="2400" u="none" cap="none" strike="noStrike">
                <a:solidFill>
                  <a:schemeClr val="lt1"/>
                </a:solidFill>
                <a:latin typeface="Avenir"/>
                <a:ea typeface="Avenir"/>
                <a:cs typeface="Avenir"/>
                <a:sym typeface="Avenir"/>
              </a:rPr>
              <a:t> The Samaritan woman said to him, “You are a Jew and I am a Samaritan woman. How can you ask me for a drink?” (For Jews do not associate with Samaritans.)</a:t>
            </a:r>
            <a:endParaRPr b="0" i="0" sz="1100" u="none" cap="none" strike="noStrike">
              <a:solidFill>
                <a:srgbClr val="000000"/>
              </a:solidFill>
              <a:latin typeface="Avenir"/>
              <a:ea typeface="Avenir"/>
              <a:cs typeface="Avenir"/>
              <a:sym typeface="Aveni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g20e38be46a5_1_87"/>
          <p:cNvPicPr preferRelativeResize="0"/>
          <p:nvPr/>
        </p:nvPicPr>
        <p:blipFill rotWithShape="1">
          <a:blip r:embed="rId3">
            <a:alphaModFix/>
          </a:blip>
          <a:srcRect b="10689" l="0" r="10689" t="0"/>
          <a:stretch/>
        </p:blipFill>
        <p:spPr>
          <a:xfrm>
            <a:off x="0" y="0"/>
            <a:ext cx="9143999" cy="5143500"/>
          </a:xfrm>
          <a:prstGeom prst="rect">
            <a:avLst/>
          </a:prstGeom>
          <a:noFill/>
          <a:ln>
            <a:noFill/>
          </a:ln>
        </p:spPr>
      </p:pic>
      <p:sp>
        <p:nvSpPr>
          <p:cNvPr id="272" name="Google Shape;272;g20e38be46a5_1_87"/>
          <p:cNvSpPr txBox="1"/>
          <p:nvPr/>
        </p:nvSpPr>
        <p:spPr>
          <a:xfrm>
            <a:off x="2584913" y="852056"/>
            <a:ext cx="3974100" cy="2655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10</a:t>
            </a:r>
            <a:r>
              <a:rPr b="0" i="0" lang="en-US" sz="2400" u="none" cap="none" strike="noStrike">
                <a:solidFill>
                  <a:schemeClr val="lt1"/>
                </a:solidFill>
                <a:latin typeface="Avenir"/>
                <a:ea typeface="Avenir"/>
                <a:cs typeface="Avenir"/>
                <a:sym typeface="Avenir"/>
              </a:rPr>
              <a:t> Jesus answered her, “If you knew the gift of God and who it is that asks you for a drink, you would have asked him and he would have given you living water.”</a:t>
            </a:r>
            <a:endParaRPr b="0" i="0" sz="1100" u="none" cap="none" strike="noStrike">
              <a:solidFill>
                <a:srgbClr val="000000"/>
              </a:solidFill>
              <a:latin typeface="Avenir"/>
              <a:ea typeface="Avenir"/>
              <a:cs typeface="Avenir"/>
              <a:sym typeface="Aveni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g20e38be46a5_1_117"/>
          <p:cNvPicPr preferRelativeResize="0"/>
          <p:nvPr/>
        </p:nvPicPr>
        <p:blipFill rotWithShape="1">
          <a:blip r:embed="rId3">
            <a:alphaModFix/>
          </a:blip>
          <a:srcRect b="10689" l="0" r="10689" t="0"/>
          <a:stretch/>
        </p:blipFill>
        <p:spPr>
          <a:xfrm>
            <a:off x="0" y="0"/>
            <a:ext cx="9143999" cy="5143500"/>
          </a:xfrm>
          <a:prstGeom prst="rect">
            <a:avLst/>
          </a:prstGeom>
          <a:noFill/>
          <a:ln>
            <a:noFill/>
          </a:ln>
        </p:spPr>
      </p:pic>
      <p:sp>
        <p:nvSpPr>
          <p:cNvPr id="278" name="Google Shape;278;g20e38be46a5_1_117"/>
          <p:cNvSpPr txBox="1"/>
          <p:nvPr/>
        </p:nvSpPr>
        <p:spPr>
          <a:xfrm>
            <a:off x="2519100" y="852056"/>
            <a:ext cx="4105800" cy="1546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16</a:t>
            </a:r>
            <a:r>
              <a:rPr b="0" i="0" lang="en-US" sz="2400" u="none" cap="none" strike="noStrike">
                <a:solidFill>
                  <a:schemeClr val="lt1"/>
                </a:solidFill>
                <a:latin typeface="Avenir"/>
                <a:ea typeface="Avenir"/>
                <a:cs typeface="Avenir"/>
                <a:sym typeface="Avenir"/>
              </a:rPr>
              <a:t> He told her, “Go, call your husband and come back.”</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17a</a:t>
            </a:r>
            <a:r>
              <a:rPr b="0" i="0" lang="en-US" sz="2400" u="none" cap="none" strike="noStrike">
                <a:solidFill>
                  <a:schemeClr val="lt1"/>
                </a:solidFill>
                <a:latin typeface="Avenir"/>
                <a:ea typeface="Avenir"/>
                <a:cs typeface="Avenir"/>
                <a:sym typeface="Avenir"/>
              </a:rPr>
              <a:t> “I have no husband,” she replied.</a:t>
            </a:r>
            <a:endParaRPr b="0" i="0" sz="1100" u="none" cap="none" strike="noStrike">
              <a:solidFill>
                <a:srgbClr val="000000"/>
              </a:solidFill>
              <a:latin typeface="Avenir"/>
              <a:ea typeface="Avenir"/>
              <a:cs typeface="Avenir"/>
              <a:sym typeface="Aveni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g20e38be46a5_1_111"/>
          <p:cNvPicPr preferRelativeResize="0"/>
          <p:nvPr/>
        </p:nvPicPr>
        <p:blipFill rotWithShape="1">
          <a:blip r:embed="rId3">
            <a:alphaModFix/>
          </a:blip>
          <a:srcRect b="10689" l="0" r="10689" t="0"/>
          <a:stretch/>
        </p:blipFill>
        <p:spPr>
          <a:xfrm>
            <a:off x="0" y="0"/>
            <a:ext cx="9143999" cy="5143500"/>
          </a:xfrm>
          <a:prstGeom prst="rect">
            <a:avLst/>
          </a:prstGeom>
          <a:noFill/>
          <a:ln>
            <a:noFill/>
          </a:ln>
        </p:spPr>
      </p:pic>
      <p:sp>
        <p:nvSpPr>
          <p:cNvPr id="284" name="Google Shape;284;g20e38be46a5_1_111"/>
          <p:cNvSpPr txBox="1"/>
          <p:nvPr/>
        </p:nvSpPr>
        <p:spPr>
          <a:xfrm>
            <a:off x="2519100" y="852056"/>
            <a:ext cx="4105800" cy="4810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17b</a:t>
            </a:r>
            <a:r>
              <a:rPr b="0" i="0" lang="en-US" sz="2400" u="none" cap="none" strike="noStrike">
                <a:solidFill>
                  <a:schemeClr val="lt1"/>
                </a:solidFill>
                <a:latin typeface="Avenir"/>
                <a:ea typeface="Avenir"/>
                <a:cs typeface="Avenir"/>
                <a:sym typeface="Avenir"/>
              </a:rPr>
              <a:t> Jesus said to her, “You are right when you say you have no husband. </a:t>
            </a:r>
            <a:r>
              <a:rPr b="0" baseline="30000" i="0" lang="en-US" sz="2400" u="none" cap="none" strike="noStrike">
                <a:solidFill>
                  <a:schemeClr val="lt1"/>
                </a:solidFill>
                <a:latin typeface="Avenir"/>
                <a:ea typeface="Avenir"/>
                <a:cs typeface="Avenir"/>
                <a:sym typeface="Avenir"/>
              </a:rPr>
              <a:t>18</a:t>
            </a:r>
            <a:r>
              <a:rPr b="0" i="0" lang="en-US" sz="2400" u="none" cap="none" strike="noStrike">
                <a:solidFill>
                  <a:schemeClr val="lt1"/>
                </a:solidFill>
                <a:latin typeface="Avenir"/>
                <a:ea typeface="Avenir"/>
                <a:cs typeface="Avenir"/>
                <a:sym typeface="Avenir"/>
              </a:rPr>
              <a:t> The fact is, you have had five husbands, and the man you now have is not your husband. What you have just said is quite true.”</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venir"/>
                <a:ea typeface="Avenir"/>
                <a:cs typeface="Avenir"/>
                <a:sym typeface="Avenir"/>
              </a:rPr>
              <a:t> </a:t>
            </a:r>
            <a:endParaRPr b="0" i="0" sz="8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venir"/>
                <a:ea typeface="Avenir"/>
                <a:cs typeface="Avenir"/>
                <a:sym typeface="Avenir"/>
              </a:rPr>
              <a:t>(John 4, NIV)</a:t>
            </a:r>
            <a:endParaRPr b="0" i="0" sz="1100" u="none" cap="none" strike="noStrike">
              <a:solidFill>
                <a:srgbClr val="000000"/>
              </a:solidFill>
              <a:latin typeface="Avenir"/>
              <a:ea typeface="Avenir"/>
              <a:cs typeface="Avenir"/>
              <a:sym typeface="Aveni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g20e38be46a5_2_24"/>
          <p:cNvSpPr txBox="1"/>
          <p:nvPr>
            <p:ph type="title"/>
          </p:nvPr>
        </p:nvSpPr>
        <p:spPr>
          <a:xfrm>
            <a:off x="683850" y="853350"/>
            <a:ext cx="5344800" cy="28041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3200"/>
              <a:buNone/>
            </a:pPr>
            <a:r>
              <a:rPr lang="en-US" sz="4800">
                <a:solidFill>
                  <a:srgbClr val="E76127"/>
                </a:solidFill>
              </a:rPr>
              <a:t>Vulnerable</a:t>
            </a:r>
            <a:endParaRPr i="1" sz="3600"/>
          </a:p>
        </p:txBody>
      </p:sp>
      <p:pic>
        <p:nvPicPr>
          <p:cNvPr id="291" name="Google Shape;291;g20e38be46a5_2_24"/>
          <p:cNvPicPr preferRelativeResize="0"/>
          <p:nvPr/>
        </p:nvPicPr>
        <p:blipFill rotWithShape="1">
          <a:blip r:embed="rId3">
            <a:alphaModFix/>
          </a:blip>
          <a:srcRect b="0" l="0" r="0" t="0"/>
          <a:stretch/>
        </p:blipFill>
        <p:spPr>
          <a:xfrm>
            <a:off x="6028650" y="1307735"/>
            <a:ext cx="2677689" cy="2528036"/>
          </a:xfrm>
          <a:prstGeom prst="rect">
            <a:avLst/>
          </a:prstGeom>
          <a:noFill/>
          <a:ln>
            <a:noFill/>
          </a:ln>
        </p:spPr>
      </p:pic>
      <p:sp>
        <p:nvSpPr>
          <p:cNvPr id="292" name="Google Shape;292;g20e38be46a5_2_24"/>
          <p:cNvSpPr txBox="1"/>
          <p:nvPr/>
        </p:nvSpPr>
        <p:spPr>
          <a:xfrm>
            <a:off x="683850" y="1810350"/>
            <a:ext cx="5095200" cy="184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7B93"/>
                </a:solidFill>
                <a:latin typeface="Avenir"/>
                <a:ea typeface="Avenir"/>
                <a:cs typeface="Avenir"/>
                <a:sym typeface="Avenir"/>
              </a:rPr>
              <a:t>How do you feel about having a vulnerable conversation?</a:t>
            </a:r>
            <a:endParaRPr b="1" i="0" sz="3600" u="none" cap="none" strike="noStrike">
              <a:solidFill>
                <a:srgbClr val="007B93"/>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g20e38be46a5_1_123"/>
          <p:cNvPicPr preferRelativeResize="0"/>
          <p:nvPr/>
        </p:nvPicPr>
        <p:blipFill rotWithShape="1">
          <a:blip r:embed="rId3">
            <a:alphaModFix/>
          </a:blip>
          <a:srcRect b="10689" l="0" r="10689" t="0"/>
          <a:stretch/>
        </p:blipFill>
        <p:spPr>
          <a:xfrm>
            <a:off x="0" y="0"/>
            <a:ext cx="9143999" cy="5143500"/>
          </a:xfrm>
          <a:prstGeom prst="rect">
            <a:avLst/>
          </a:prstGeom>
          <a:noFill/>
          <a:ln>
            <a:noFill/>
          </a:ln>
        </p:spPr>
      </p:pic>
      <p:sp>
        <p:nvSpPr>
          <p:cNvPr id="298" name="Google Shape;298;g20e38be46a5_1_123"/>
          <p:cNvSpPr txBox="1"/>
          <p:nvPr/>
        </p:nvSpPr>
        <p:spPr>
          <a:xfrm>
            <a:off x="2519100" y="852056"/>
            <a:ext cx="4105800" cy="2655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19</a:t>
            </a:r>
            <a:r>
              <a:rPr b="0" i="0" lang="en-US" sz="2400" u="none" cap="none" strike="noStrike">
                <a:solidFill>
                  <a:schemeClr val="lt1"/>
                </a:solidFill>
                <a:latin typeface="Avenir"/>
                <a:ea typeface="Avenir"/>
                <a:cs typeface="Avenir"/>
                <a:sym typeface="Avenir"/>
              </a:rPr>
              <a:t> “Sir,” the woman said, “I can see that you are a prophet. </a:t>
            </a:r>
            <a:r>
              <a:rPr b="0" baseline="30000" i="0" lang="en-US" sz="2400" u="none" cap="none" strike="noStrike">
                <a:solidFill>
                  <a:schemeClr val="lt1"/>
                </a:solidFill>
                <a:latin typeface="Avenir"/>
                <a:ea typeface="Avenir"/>
                <a:cs typeface="Avenir"/>
                <a:sym typeface="Avenir"/>
              </a:rPr>
              <a:t>20</a:t>
            </a:r>
            <a:r>
              <a:rPr b="0" i="0" lang="en-US" sz="2400" u="none" cap="none" strike="noStrike">
                <a:solidFill>
                  <a:schemeClr val="lt1"/>
                </a:solidFill>
                <a:latin typeface="Avenir"/>
                <a:ea typeface="Avenir"/>
                <a:cs typeface="Avenir"/>
                <a:sym typeface="Avenir"/>
              </a:rPr>
              <a:t> Our ancestors worshiped on this mountain, but you Jews claim that the place where we must worship is in Jerusalem.”</a:t>
            </a:r>
            <a:endParaRPr b="0" i="0" sz="1100" u="none" cap="none" strike="noStrike">
              <a:solidFill>
                <a:srgbClr val="000000"/>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20e38be46a5_2_42"/>
          <p:cNvSpPr txBox="1"/>
          <p:nvPr>
            <p:ph type="title"/>
          </p:nvPr>
        </p:nvSpPr>
        <p:spPr>
          <a:xfrm>
            <a:off x="216125" y="432227"/>
            <a:ext cx="8237400" cy="9480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3200"/>
              <a:buNone/>
            </a:pPr>
            <a:r>
              <a:rPr lang="en-US" sz="4400">
                <a:solidFill>
                  <a:srgbClr val="E76127"/>
                </a:solidFill>
              </a:rPr>
              <a:t>Tough </a:t>
            </a:r>
            <a:r>
              <a:rPr lang="en-US" sz="4400">
                <a:solidFill>
                  <a:srgbClr val="E76127"/>
                </a:solidFill>
                <a:extLst>
                  <a:ext uri="http://customooxmlschemas.google.com/">
                    <go:slidesCustomData xmlns:go="http://customooxmlschemas.google.com/" textRoundtripDataId="11"/>
                  </a:ext>
                </a:extLst>
              </a:rPr>
              <a:t>Questions</a:t>
            </a:r>
            <a:endParaRPr sz="4400">
              <a:solidFill>
                <a:srgbClr val="E76127"/>
              </a:solidFill>
            </a:endParaRPr>
          </a:p>
        </p:txBody>
      </p:sp>
      <p:sp>
        <p:nvSpPr>
          <p:cNvPr id="305" name="Google Shape;305;g20e38be46a5_2_42"/>
          <p:cNvSpPr txBox="1"/>
          <p:nvPr/>
        </p:nvSpPr>
        <p:spPr>
          <a:xfrm>
            <a:off x="3934350" y="1552600"/>
            <a:ext cx="1275300" cy="2493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0"/>
              <a:buFont typeface="Arial"/>
              <a:buNone/>
            </a:pPr>
            <a:r>
              <a:rPr b="1" i="0" lang="en-US" sz="15000" u="none" cap="none" strike="noStrike">
                <a:solidFill>
                  <a:srgbClr val="E76127"/>
                </a:solidFill>
                <a:latin typeface="Avenir"/>
                <a:ea typeface="Avenir"/>
                <a:cs typeface="Avenir"/>
                <a:sym typeface="Avenir"/>
              </a:rPr>
              <a:t>?</a:t>
            </a:r>
            <a:endParaRPr b="1" i="0" sz="15000" u="none" cap="none" strike="noStrike">
              <a:solidFill>
                <a:srgbClr val="E76127"/>
              </a:solidFill>
              <a:latin typeface="Avenir"/>
              <a:ea typeface="Avenir"/>
              <a:cs typeface="Avenir"/>
              <a:sym typeface="Avenir"/>
            </a:endParaRPr>
          </a:p>
        </p:txBody>
      </p:sp>
      <p:sp>
        <p:nvSpPr>
          <p:cNvPr id="306" name="Google Shape;306;g20e38be46a5_2_42"/>
          <p:cNvSpPr txBox="1"/>
          <p:nvPr/>
        </p:nvSpPr>
        <p:spPr>
          <a:xfrm rot="1313440">
            <a:off x="4726451" y="2277009"/>
            <a:ext cx="893957" cy="166245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600"/>
              <a:buFont typeface="Arial"/>
              <a:buNone/>
            </a:pPr>
            <a:r>
              <a:rPr b="1" i="0" lang="en-US" sz="9600" u="none" cap="none" strike="noStrike">
                <a:solidFill>
                  <a:srgbClr val="E76127"/>
                </a:solidFill>
                <a:latin typeface="Avenir"/>
                <a:ea typeface="Avenir"/>
                <a:cs typeface="Avenir"/>
                <a:sym typeface="Avenir"/>
              </a:rPr>
              <a:t>?</a:t>
            </a:r>
            <a:endParaRPr b="1" i="0" sz="9600" u="none" cap="none" strike="noStrike">
              <a:solidFill>
                <a:srgbClr val="E76127"/>
              </a:solidFill>
              <a:latin typeface="Avenir"/>
              <a:ea typeface="Avenir"/>
              <a:cs typeface="Avenir"/>
              <a:sym typeface="Avenir"/>
            </a:endParaRPr>
          </a:p>
        </p:txBody>
      </p:sp>
      <p:sp>
        <p:nvSpPr>
          <p:cNvPr id="307" name="Google Shape;307;g20e38be46a5_2_42"/>
          <p:cNvSpPr txBox="1"/>
          <p:nvPr/>
        </p:nvSpPr>
        <p:spPr>
          <a:xfrm rot="-1160451">
            <a:off x="3637642" y="2461818"/>
            <a:ext cx="894056" cy="1292841"/>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200"/>
              <a:buFont typeface="Arial"/>
              <a:buNone/>
            </a:pPr>
            <a:r>
              <a:rPr b="1" i="0" lang="en-US" sz="7200" u="none" cap="none" strike="noStrike">
                <a:solidFill>
                  <a:srgbClr val="E76127"/>
                </a:solidFill>
                <a:latin typeface="Avenir"/>
                <a:ea typeface="Avenir"/>
                <a:cs typeface="Avenir"/>
                <a:sym typeface="Avenir"/>
              </a:rPr>
              <a:t>?</a:t>
            </a:r>
            <a:endParaRPr b="1" i="0" sz="7200" u="none" cap="none" strike="noStrike">
              <a:solidFill>
                <a:srgbClr val="E76127"/>
              </a:solidFill>
              <a:latin typeface="Avenir"/>
              <a:ea typeface="Avenir"/>
              <a:cs typeface="Avenir"/>
              <a:sym typeface="Avenir"/>
            </a:endParaRPr>
          </a:p>
        </p:txBody>
      </p:sp>
      <p:sp>
        <p:nvSpPr>
          <p:cNvPr id="308" name="Google Shape;308;g20e38be46a5_2_42"/>
          <p:cNvSpPr txBox="1"/>
          <p:nvPr/>
        </p:nvSpPr>
        <p:spPr>
          <a:xfrm>
            <a:off x="216125" y="1552600"/>
            <a:ext cx="2905500" cy="2721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3600"/>
              <a:buFont typeface="Arial"/>
              <a:buNone/>
            </a:pPr>
            <a:r>
              <a:rPr b="1" i="0" lang="en-US" sz="2800" u="none" cap="none" strike="noStrike">
                <a:solidFill>
                  <a:srgbClr val="007B93"/>
                </a:solidFill>
                <a:latin typeface="Avenir"/>
                <a:ea typeface="Avenir"/>
                <a:cs typeface="Avenir"/>
                <a:sym typeface="Avenir"/>
              </a:rPr>
              <a:t>How do you feel when someone asks you a question you cannot answer?</a:t>
            </a:r>
            <a:endParaRPr b="0" i="0" sz="2800" u="none" cap="none" strike="noStrike">
              <a:solidFill>
                <a:srgbClr val="5F5F5F"/>
              </a:solidFill>
              <a:latin typeface="Avenir"/>
              <a:ea typeface="Avenir"/>
              <a:cs typeface="Avenir"/>
              <a:sym typeface="Aveni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id="313" name="Google Shape;313;g20e38be46a5_1_140"/>
          <p:cNvPicPr preferRelativeResize="0"/>
          <p:nvPr/>
        </p:nvPicPr>
        <p:blipFill rotWithShape="1">
          <a:blip r:embed="rId3">
            <a:alphaModFix/>
          </a:blip>
          <a:srcRect b="10689" l="0" r="10689" t="0"/>
          <a:stretch/>
        </p:blipFill>
        <p:spPr>
          <a:xfrm>
            <a:off x="0" y="0"/>
            <a:ext cx="9143999" cy="5143500"/>
          </a:xfrm>
          <a:prstGeom prst="rect">
            <a:avLst/>
          </a:prstGeom>
          <a:noFill/>
          <a:ln>
            <a:noFill/>
          </a:ln>
        </p:spPr>
      </p:pic>
      <p:sp>
        <p:nvSpPr>
          <p:cNvPr id="314" name="Google Shape;314;g20e38be46a5_1_140"/>
          <p:cNvSpPr txBox="1"/>
          <p:nvPr/>
        </p:nvSpPr>
        <p:spPr>
          <a:xfrm>
            <a:off x="2519100" y="852056"/>
            <a:ext cx="4105800" cy="4132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25</a:t>
            </a:r>
            <a:r>
              <a:rPr b="0" i="0" lang="en-US" sz="2400" u="none" cap="none" strike="noStrike">
                <a:solidFill>
                  <a:schemeClr val="lt1"/>
                </a:solidFill>
                <a:latin typeface="Avenir"/>
                <a:ea typeface="Avenir"/>
                <a:cs typeface="Avenir"/>
                <a:sym typeface="Avenir"/>
              </a:rPr>
              <a:t> The woman said, “I know that Messiah” (called Christ) “is coming. When he comes, he will explain everything to us.”</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26</a:t>
            </a:r>
            <a:r>
              <a:rPr b="0" i="0" lang="en-US" sz="2400" u="none" cap="none" strike="noStrike">
                <a:solidFill>
                  <a:schemeClr val="lt1"/>
                </a:solidFill>
                <a:latin typeface="Avenir"/>
                <a:ea typeface="Avenir"/>
                <a:cs typeface="Avenir"/>
                <a:sym typeface="Avenir"/>
              </a:rPr>
              <a:t> Then Jesus declared, </a:t>
            </a:r>
            <a:br>
              <a:rPr b="0" i="0" lang="en-US" sz="2400" u="none" cap="none" strike="noStrike">
                <a:solidFill>
                  <a:schemeClr val="lt1"/>
                </a:solidFill>
                <a:latin typeface="Avenir"/>
                <a:ea typeface="Avenir"/>
                <a:cs typeface="Avenir"/>
                <a:sym typeface="Avenir"/>
              </a:rPr>
            </a:br>
            <a:r>
              <a:rPr b="0" i="0" lang="en-US" sz="2400" u="none" cap="none" strike="noStrike">
                <a:solidFill>
                  <a:schemeClr val="lt1"/>
                </a:solidFill>
                <a:latin typeface="Avenir"/>
                <a:ea typeface="Avenir"/>
                <a:cs typeface="Avenir"/>
                <a:sym typeface="Avenir"/>
              </a:rPr>
              <a:t>“I, the one speaking to you— </a:t>
            </a:r>
            <a:r>
              <a:rPr b="1" i="0" lang="en-US" sz="2400" u="none" cap="none" strike="noStrike">
                <a:solidFill>
                  <a:srgbClr val="FFD500"/>
                </a:solidFill>
                <a:latin typeface="Avenir"/>
                <a:ea typeface="Avenir"/>
                <a:cs typeface="Avenir"/>
                <a:sym typeface="Avenir"/>
              </a:rPr>
              <a:t>I am he.</a:t>
            </a:r>
            <a:r>
              <a:rPr b="0" i="0" lang="en-US" sz="2400" u="none" cap="none" strike="noStrike">
                <a:solidFill>
                  <a:schemeClr val="lt1"/>
                </a:solidFill>
                <a:latin typeface="Avenir"/>
                <a:ea typeface="Avenir"/>
                <a:cs typeface="Avenir"/>
                <a:sym typeface="Avenir"/>
              </a:rPr>
              <a:t>”</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t/>
            </a:r>
            <a:endParaRPr b="0" i="0" sz="2400" u="none" cap="none" strike="noStrike">
              <a:solidFill>
                <a:schemeClr val="lt1"/>
              </a:solidFill>
              <a:latin typeface="Avenir"/>
              <a:ea typeface="Avenir"/>
              <a:cs typeface="Avenir"/>
              <a:sym typeface="Avenir"/>
            </a:endParaRPr>
          </a:p>
          <a:p>
            <a:pPr indent="0" lvl="0" marL="0" marR="0" rtl="0" algn="ctr">
              <a:lnSpc>
                <a:spcPct val="100000"/>
              </a:lnSpc>
              <a:spcBef>
                <a:spcPts val="0"/>
              </a:spcBef>
              <a:spcAft>
                <a:spcPts val="0"/>
              </a:spcAft>
              <a:buClr>
                <a:schemeClr val="dk1"/>
              </a:buClr>
              <a:buSzPts val="800"/>
              <a:buFont typeface="Arial"/>
              <a:buNone/>
            </a:pPr>
            <a:r>
              <a:t/>
            </a:r>
            <a:endParaRPr b="0" i="0" sz="2400" u="none" cap="none" strike="noStrike">
              <a:solidFill>
                <a:schemeClr val="lt1"/>
              </a:solidFill>
              <a:latin typeface="Avenir"/>
              <a:ea typeface="Avenir"/>
              <a:cs typeface="Avenir"/>
              <a:sym typeface="Aveni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8" name="Shape 318"/>
        <p:cNvGrpSpPr/>
        <p:nvPr/>
      </p:nvGrpSpPr>
      <p:grpSpPr>
        <a:xfrm>
          <a:off x="0" y="0"/>
          <a:ext cx="0" cy="0"/>
          <a:chOff x="0" y="0"/>
          <a:chExt cx="0" cy="0"/>
        </a:xfrm>
      </p:grpSpPr>
      <p:pic>
        <p:nvPicPr>
          <p:cNvPr id="319" name="Google Shape;319;g3a58e3bd59e_0_13"/>
          <p:cNvPicPr preferRelativeResize="0"/>
          <p:nvPr/>
        </p:nvPicPr>
        <p:blipFill rotWithShape="1">
          <a:blip r:embed="rId3">
            <a:alphaModFix/>
          </a:blip>
          <a:srcRect b="0" l="0" r="0" t="0"/>
          <a:stretch/>
        </p:blipFill>
        <p:spPr>
          <a:xfrm>
            <a:off x="15" y="8"/>
            <a:ext cx="9143986" cy="5143493"/>
          </a:xfrm>
          <a:prstGeom prst="rect">
            <a:avLst/>
          </a:prstGeom>
          <a:noFill/>
          <a:ln>
            <a:noFill/>
          </a:ln>
        </p:spPr>
      </p:pic>
      <p:sp>
        <p:nvSpPr>
          <p:cNvPr id="320" name="Google Shape;320;g3a58e3bd59e_0_13"/>
          <p:cNvSpPr txBox="1"/>
          <p:nvPr/>
        </p:nvSpPr>
        <p:spPr>
          <a:xfrm>
            <a:off x="1542475" y="136758"/>
            <a:ext cx="6261900" cy="20085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100"/>
              <a:buFont typeface="Arial"/>
              <a:buNone/>
            </a:pPr>
            <a:r>
              <a:rPr b="1" baseline="30000" i="0" lang="en-US" sz="2100" u="none" cap="none" strike="noStrike">
                <a:solidFill>
                  <a:schemeClr val="lt1"/>
                </a:solidFill>
                <a:latin typeface="Avenir"/>
                <a:ea typeface="Avenir"/>
                <a:cs typeface="Avenir"/>
                <a:sym typeface="Avenir"/>
              </a:rPr>
              <a:t>28</a:t>
            </a:r>
            <a:r>
              <a:rPr b="1" i="0" lang="en-US" sz="2100" u="none" cap="none" strike="noStrike">
                <a:solidFill>
                  <a:schemeClr val="lt1"/>
                </a:solidFill>
                <a:latin typeface="Avenir"/>
                <a:ea typeface="Avenir"/>
                <a:cs typeface="Avenir"/>
                <a:sym typeface="Avenir"/>
              </a:rPr>
              <a:t> Then the woman left her water jar and went back to the city. She said to the people, </a:t>
            </a:r>
            <a:r>
              <a:rPr b="1" baseline="30000" i="0" lang="en-US" sz="2100" u="none" cap="none" strike="noStrike">
                <a:solidFill>
                  <a:schemeClr val="lt1"/>
                </a:solidFill>
                <a:latin typeface="Avenir"/>
                <a:ea typeface="Avenir"/>
                <a:cs typeface="Avenir"/>
                <a:sym typeface="Avenir"/>
              </a:rPr>
              <a:t>29</a:t>
            </a:r>
            <a:r>
              <a:rPr b="1" i="0" lang="en-US" sz="2100" u="none" cap="none" strike="noStrike">
                <a:solidFill>
                  <a:schemeClr val="lt1"/>
                </a:solidFill>
                <a:latin typeface="Avenir"/>
                <a:ea typeface="Avenir"/>
                <a:cs typeface="Avenir"/>
                <a:sym typeface="Avenir"/>
              </a:rPr>
              <a:t> “Come and see a man who told me everything I have ever done! He cannot be the Messiah, can he?” </a:t>
            </a:r>
            <a:r>
              <a:rPr b="1" baseline="30000" i="0" lang="en-US" sz="2100" u="none" cap="none" strike="noStrike">
                <a:solidFill>
                  <a:schemeClr val="lt1"/>
                </a:solidFill>
                <a:latin typeface="Avenir"/>
                <a:ea typeface="Avenir"/>
                <a:cs typeface="Avenir"/>
                <a:sym typeface="Avenir"/>
              </a:rPr>
              <a:t>30</a:t>
            </a:r>
            <a:r>
              <a:rPr b="1" i="0" lang="en-US" sz="2100" u="none" cap="none" strike="noStrike">
                <a:solidFill>
                  <a:schemeClr val="lt1"/>
                </a:solidFill>
                <a:latin typeface="Avenir"/>
                <a:ea typeface="Avenir"/>
                <a:cs typeface="Avenir"/>
                <a:sym typeface="Avenir"/>
              </a:rPr>
              <a:t> They left the city and were on their way to him.</a:t>
            </a:r>
            <a:endParaRPr b="0" i="0" sz="11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1600">
        <p14:prism dir="l"/>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4" name="Shape 324"/>
        <p:cNvGrpSpPr/>
        <p:nvPr/>
      </p:nvGrpSpPr>
      <p:grpSpPr>
        <a:xfrm>
          <a:off x="0" y="0"/>
          <a:ext cx="0" cy="0"/>
          <a:chOff x="0" y="0"/>
          <a:chExt cx="0" cy="0"/>
        </a:xfrm>
      </p:grpSpPr>
      <p:pic>
        <p:nvPicPr>
          <p:cNvPr id="325" name="Google Shape;325;g3a58e3bd59e_0_18"/>
          <p:cNvPicPr preferRelativeResize="0"/>
          <p:nvPr/>
        </p:nvPicPr>
        <p:blipFill rotWithShape="1">
          <a:blip r:embed="rId3">
            <a:alphaModFix/>
          </a:blip>
          <a:srcRect b="0" l="0" r="0" t="438"/>
          <a:stretch/>
        </p:blipFill>
        <p:spPr>
          <a:xfrm>
            <a:off x="15" y="8"/>
            <a:ext cx="9143986" cy="5143492"/>
          </a:xfrm>
          <a:prstGeom prst="rect">
            <a:avLst/>
          </a:prstGeom>
          <a:noFill/>
          <a:ln>
            <a:noFill/>
          </a:ln>
        </p:spPr>
      </p:pic>
      <p:sp>
        <p:nvSpPr>
          <p:cNvPr id="326" name="Google Shape;326;g3a58e3bd59e_0_18"/>
          <p:cNvSpPr txBox="1"/>
          <p:nvPr/>
        </p:nvSpPr>
        <p:spPr>
          <a:xfrm>
            <a:off x="128595" y="221297"/>
            <a:ext cx="8853000" cy="1685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100"/>
              <a:buFont typeface="Arial"/>
              <a:buNone/>
            </a:pPr>
            <a:r>
              <a:rPr b="1" baseline="30000" i="0" lang="en-US" sz="2100" u="none" cap="none" strike="noStrike">
                <a:solidFill>
                  <a:schemeClr val="lt1"/>
                </a:solidFill>
                <a:latin typeface="Avenir"/>
                <a:ea typeface="Avenir"/>
                <a:cs typeface="Avenir"/>
                <a:sym typeface="Avenir"/>
              </a:rPr>
              <a:t>39</a:t>
            </a:r>
            <a:r>
              <a:rPr b="1" i="0" lang="en-US" sz="2100" u="none" cap="none" strike="noStrike">
                <a:solidFill>
                  <a:schemeClr val="lt1"/>
                </a:solidFill>
                <a:latin typeface="Avenir"/>
                <a:ea typeface="Avenir"/>
                <a:cs typeface="Avenir"/>
                <a:sym typeface="Avenir"/>
              </a:rPr>
              <a:t> Many Samaritans from that city believed in him because of the</a:t>
            </a:r>
            <a:r>
              <a:rPr b="1" lang="en-US" sz="2100">
                <a:solidFill>
                  <a:schemeClr val="lt1"/>
                </a:solidFill>
                <a:latin typeface="Avenir"/>
                <a:ea typeface="Avenir"/>
                <a:cs typeface="Avenir"/>
                <a:sym typeface="Avenir"/>
              </a:rPr>
              <a:t> </a:t>
            </a:r>
            <a:r>
              <a:rPr b="1" i="0" lang="en-US" sz="2100" u="none" cap="none" strike="noStrike">
                <a:solidFill>
                  <a:schemeClr val="lt1"/>
                </a:solidFill>
                <a:latin typeface="Avenir"/>
                <a:ea typeface="Avenir"/>
                <a:cs typeface="Avenir"/>
                <a:sym typeface="Avenir"/>
              </a:rPr>
              <a:t>woman’s testimony, “He told me everything I have ever done.” </a:t>
            </a:r>
            <a:br>
              <a:rPr b="1" i="0" lang="en-US" sz="2100" u="none" cap="none" strike="noStrike">
                <a:solidFill>
                  <a:schemeClr val="lt1"/>
                </a:solidFill>
                <a:latin typeface="Avenir"/>
                <a:ea typeface="Avenir"/>
                <a:cs typeface="Avenir"/>
                <a:sym typeface="Avenir"/>
              </a:rPr>
            </a:br>
            <a:r>
              <a:rPr b="1" baseline="30000" i="0" lang="en-US" sz="2100" u="none" cap="none" strike="noStrike">
                <a:solidFill>
                  <a:schemeClr val="lt1"/>
                </a:solidFill>
                <a:latin typeface="Avenir"/>
                <a:ea typeface="Avenir"/>
                <a:cs typeface="Avenir"/>
                <a:sym typeface="Avenir"/>
              </a:rPr>
              <a:t>40</a:t>
            </a:r>
            <a:r>
              <a:rPr b="1" i="0" lang="en-US" sz="2100" u="none" cap="none" strike="noStrike">
                <a:solidFill>
                  <a:schemeClr val="lt1"/>
                </a:solidFill>
                <a:latin typeface="Avenir"/>
                <a:ea typeface="Avenir"/>
                <a:cs typeface="Avenir"/>
                <a:sym typeface="Avenir"/>
              </a:rPr>
              <a:t> So when the Samaritans came to him, they asked him to stay </a:t>
            </a:r>
            <a:br>
              <a:rPr b="1" i="0" lang="en-US" sz="2100" u="none" cap="none" strike="noStrike">
                <a:solidFill>
                  <a:schemeClr val="lt1"/>
                </a:solidFill>
                <a:latin typeface="Avenir"/>
                <a:ea typeface="Avenir"/>
                <a:cs typeface="Avenir"/>
                <a:sym typeface="Avenir"/>
              </a:rPr>
            </a:br>
            <a:r>
              <a:rPr b="1" i="0" lang="en-US" sz="2100" u="none" cap="none" strike="noStrike">
                <a:solidFill>
                  <a:schemeClr val="lt1"/>
                </a:solidFill>
                <a:latin typeface="Avenir"/>
                <a:ea typeface="Avenir"/>
                <a:cs typeface="Avenir"/>
                <a:sym typeface="Avenir"/>
              </a:rPr>
              <a:t>with them; and he stayed there two days. </a:t>
            </a:r>
            <a:r>
              <a:rPr b="1" baseline="30000" i="0" lang="en-US" sz="2100" u="none" cap="none" strike="noStrike">
                <a:solidFill>
                  <a:schemeClr val="lt1"/>
                </a:solidFill>
                <a:latin typeface="Avenir"/>
                <a:ea typeface="Avenir"/>
                <a:cs typeface="Avenir"/>
                <a:sym typeface="Avenir"/>
              </a:rPr>
              <a:t>41</a:t>
            </a:r>
            <a:r>
              <a:rPr b="1" i="0" lang="en-US" sz="2100" u="none" cap="none" strike="noStrike">
                <a:solidFill>
                  <a:schemeClr val="lt1"/>
                </a:solidFill>
                <a:latin typeface="Avenir"/>
                <a:ea typeface="Avenir"/>
                <a:cs typeface="Avenir"/>
                <a:sym typeface="Avenir"/>
              </a:rPr>
              <a:t> And many more </a:t>
            </a:r>
            <a:br>
              <a:rPr b="1" i="0" lang="en-US" sz="2100" u="none" cap="none" strike="noStrike">
                <a:solidFill>
                  <a:schemeClr val="lt1"/>
                </a:solidFill>
                <a:latin typeface="Avenir"/>
                <a:ea typeface="Avenir"/>
                <a:cs typeface="Avenir"/>
                <a:sym typeface="Avenir"/>
              </a:rPr>
            </a:br>
            <a:r>
              <a:rPr b="1" i="0" lang="en-US" sz="2100" u="none" cap="none" strike="noStrike">
                <a:solidFill>
                  <a:schemeClr val="lt1"/>
                </a:solidFill>
                <a:latin typeface="Avenir"/>
                <a:ea typeface="Avenir"/>
                <a:cs typeface="Avenir"/>
                <a:sym typeface="Avenir"/>
              </a:rPr>
              <a:t>believed because of his word.</a:t>
            </a:r>
            <a:endParaRPr b="0" i="0" sz="1100" u="none" cap="none"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1"/>
          <p:cNvPicPr preferRelativeResize="0"/>
          <p:nvPr/>
        </p:nvPicPr>
        <p:blipFill rotWithShape="1">
          <a:blip r:embed="rId3">
            <a:alphaModFix/>
          </a:blip>
          <a:srcRect b="0" l="0" r="0" t="0"/>
          <a:stretch/>
        </p:blipFill>
        <p:spPr>
          <a:xfrm>
            <a:off x="3550800" y="2711920"/>
            <a:ext cx="1950405" cy="1950405"/>
          </a:xfrm>
          <a:prstGeom prst="rect">
            <a:avLst/>
          </a:prstGeom>
          <a:noFill/>
          <a:ln>
            <a:noFill/>
          </a:ln>
        </p:spPr>
      </p:pic>
      <p:sp>
        <p:nvSpPr>
          <p:cNvPr id="192" name="Google Shape;192;p1"/>
          <p:cNvSpPr txBox="1"/>
          <p:nvPr/>
        </p:nvSpPr>
        <p:spPr>
          <a:xfrm>
            <a:off x="311700" y="884050"/>
            <a:ext cx="8520600" cy="1826100"/>
          </a:xfrm>
          <a:prstGeom prst="rect">
            <a:avLst/>
          </a:prstGeom>
          <a:noFill/>
          <a:ln>
            <a:noFill/>
          </a:ln>
        </p:spPr>
        <p:txBody>
          <a:bodyPr anchorCtr="0" anchor="b" bIns="34275" lIns="68575" spcFirstLastPara="1" rIns="68575" wrap="square" tIns="34275">
            <a:noAutofit/>
          </a:bodyPr>
          <a:lstStyle/>
          <a:p>
            <a:pPr indent="0" lvl="0" marL="0" marR="0" rtl="0" algn="ctr">
              <a:lnSpc>
                <a:spcPct val="90000"/>
              </a:lnSpc>
              <a:spcBef>
                <a:spcPts val="0"/>
              </a:spcBef>
              <a:spcAft>
                <a:spcPts val="0"/>
              </a:spcAft>
              <a:buClr>
                <a:schemeClr val="dk1"/>
              </a:buClr>
              <a:buSzPts val="1100"/>
              <a:buFont typeface="Arial"/>
              <a:buNone/>
            </a:pPr>
            <a:r>
              <a:rPr b="1" i="0" lang="en-US" sz="4500" u="none" cap="none" strike="noStrike">
                <a:solidFill>
                  <a:srgbClr val="007B93"/>
                </a:solidFill>
                <a:latin typeface="Avenir"/>
                <a:ea typeface="Avenir"/>
                <a:cs typeface="Avenir"/>
                <a:sym typeface="Avenir"/>
              </a:rPr>
              <a:t>God does the Work</a:t>
            </a:r>
            <a:endParaRPr b="1" i="0" sz="4500" u="none" cap="none" strike="noStrike">
              <a:solidFill>
                <a:srgbClr val="007B93"/>
              </a:solidFill>
              <a:latin typeface="Avenir"/>
              <a:ea typeface="Avenir"/>
              <a:cs typeface="Avenir"/>
              <a:sym typeface="Avenir"/>
            </a:endParaRPr>
          </a:p>
          <a:p>
            <a:pPr indent="0" lvl="0" marL="0" marR="0" rtl="0" algn="ctr">
              <a:lnSpc>
                <a:spcPct val="90000"/>
              </a:lnSpc>
              <a:spcBef>
                <a:spcPts val="0"/>
              </a:spcBef>
              <a:spcAft>
                <a:spcPts val="0"/>
              </a:spcAft>
              <a:buClr>
                <a:schemeClr val="dk1"/>
              </a:buClr>
              <a:buSzPts val="1100"/>
              <a:buFont typeface="Arial"/>
              <a:buNone/>
            </a:pPr>
            <a:r>
              <a:rPr b="1" i="0" lang="en-US" sz="2300" u="none" cap="none" strike="noStrike">
                <a:solidFill>
                  <a:srgbClr val="007B93"/>
                </a:solidFill>
                <a:latin typeface="Avenir"/>
                <a:ea typeface="Avenir"/>
                <a:cs typeface="Avenir"/>
                <a:sym typeface="Avenir"/>
              </a:rPr>
              <a:t>God is already at work in the people in our lives</a:t>
            </a:r>
            <a:endParaRPr b="1" i="0" sz="2300" u="none" cap="none" strike="noStrike">
              <a:solidFill>
                <a:srgbClr val="007B93"/>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2400"/>
              <a:buFont typeface="Arial"/>
              <a:buNone/>
            </a:pPr>
            <a:r>
              <a:rPr b="0" i="0" lang="en-US" sz="2400" u="none" cap="none" strike="noStrike">
                <a:solidFill>
                  <a:srgbClr val="E76127"/>
                </a:solidFill>
                <a:latin typeface="Avenir"/>
                <a:ea typeface="Avenir"/>
                <a:cs typeface="Avenir"/>
                <a:sym typeface="Avenir"/>
              </a:rPr>
              <a:t>John 4: 6-</a:t>
            </a:r>
            <a:r>
              <a:rPr b="0" i="0" lang="en-US" sz="2400" u="none" cap="none" strike="noStrike">
                <a:solidFill>
                  <a:srgbClr val="E76127"/>
                </a:solidFill>
                <a:latin typeface="Avenir"/>
                <a:ea typeface="Avenir"/>
                <a:cs typeface="Avenir"/>
                <a:sym typeface="Avenir"/>
                <a:extLst>
                  <a:ext uri="http://customooxmlschemas.google.com/">
                    <go:slidesCustomData xmlns:go="http://customooxmlschemas.google.com/" textRoundtripDataId="3"/>
                  </a:ext>
                </a:extLst>
              </a:rPr>
              <a:t>26</a:t>
            </a:r>
            <a:endParaRPr b="1" i="0" sz="4500" u="none" cap="none" strike="noStrike">
              <a:solidFill>
                <a:srgbClr val="007B93"/>
              </a:solidFill>
              <a:latin typeface="Avenir"/>
              <a:ea typeface="Avenir"/>
              <a:cs typeface="Avenir"/>
              <a:sym typeface="Avenir"/>
            </a:endParaRPr>
          </a:p>
        </p:txBody>
      </p:sp>
      <p:sp>
        <p:nvSpPr>
          <p:cNvPr id="193" name="Google Shape;193;p1"/>
          <p:cNvSpPr/>
          <p:nvPr/>
        </p:nvSpPr>
        <p:spPr>
          <a:xfrm>
            <a:off x="4481110" y="2433251"/>
            <a:ext cx="181800" cy="276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 </a:t>
            </a:r>
            <a:endParaRPr b="0" i="0" sz="1000" u="none" cap="none" strike="noStrike">
              <a:solidFill>
                <a:schemeClr val="dk1"/>
              </a:solidFill>
              <a:latin typeface="Calibri"/>
              <a:ea typeface="Calibri"/>
              <a:cs typeface="Calibri"/>
              <a:sym typeface="Calibri"/>
            </a:endParaRPr>
          </a:p>
        </p:txBody>
      </p:sp>
      <p:sp>
        <p:nvSpPr>
          <p:cNvPr id="194" name="Google Shape;194;p1"/>
          <p:cNvSpPr/>
          <p:nvPr/>
        </p:nvSpPr>
        <p:spPr>
          <a:xfrm>
            <a:off x="4481110" y="2433251"/>
            <a:ext cx="181800" cy="276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 </a:t>
            </a:r>
            <a:endParaRPr b="0" i="0" sz="1000" u="none" cap="none" strike="noStrike">
              <a:solidFill>
                <a:schemeClr val="dk1"/>
              </a:solidFill>
              <a:latin typeface="Calibri"/>
              <a:ea typeface="Calibri"/>
              <a:cs typeface="Calibri"/>
              <a:sym typeface="Calibri"/>
            </a:endParaRPr>
          </a:p>
        </p:txBody>
      </p:sp>
      <p:sp>
        <p:nvSpPr>
          <p:cNvPr id="195" name="Google Shape;195;p1"/>
          <p:cNvSpPr/>
          <p:nvPr/>
        </p:nvSpPr>
        <p:spPr>
          <a:xfrm>
            <a:off x="4481110" y="2433251"/>
            <a:ext cx="225000" cy="276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 </a:t>
            </a:r>
            <a:r>
              <a:rPr b="0" i="0" lang="en-US" sz="1000" u="none" cap="none" strike="noStrike">
                <a:solidFill>
                  <a:schemeClr val="dk1"/>
                </a:solidFill>
                <a:latin typeface="Calibri"/>
                <a:ea typeface="Calibri"/>
                <a:cs typeface="Calibri"/>
                <a:sym typeface="Calibri"/>
              </a:rPr>
              <a:t> </a:t>
            </a:r>
            <a:endParaRPr b="0" i="0" sz="1100" u="none" cap="none" strike="noStrike">
              <a:solidFill>
                <a:srgbClr val="000000"/>
              </a:solidFill>
              <a:latin typeface="Arial"/>
              <a:ea typeface="Arial"/>
              <a:cs typeface="Arial"/>
              <a:sym typeface="Arial"/>
            </a:endParaRPr>
          </a:p>
        </p:txBody>
      </p:sp>
      <p:sp>
        <p:nvSpPr>
          <p:cNvPr id="196" name="Google Shape;196;p1"/>
          <p:cNvSpPr/>
          <p:nvPr/>
        </p:nvSpPr>
        <p:spPr>
          <a:xfrm>
            <a:off x="4481110" y="2433251"/>
            <a:ext cx="181800" cy="276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Times"/>
                <a:ea typeface="Times"/>
                <a:cs typeface="Times"/>
                <a:sym typeface="Times"/>
              </a:rPr>
              <a:t> </a:t>
            </a:r>
            <a:endParaRPr b="0" i="0" sz="1000" u="none" cap="none" strike="noStrike">
              <a:solidFill>
                <a:schemeClr val="dk1"/>
              </a:solidFill>
              <a:latin typeface="Calibri"/>
              <a:ea typeface="Calibri"/>
              <a:cs typeface="Calibri"/>
              <a:sym typeface="Calibri"/>
            </a:endParaRPr>
          </a:p>
        </p:txBody>
      </p:sp>
      <p:sp>
        <p:nvSpPr>
          <p:cNvPr id="197" name="Google Shape;197;p1"/>
          <p:cNvSpPr txBox="1"/>
          <p:nvPr/>
        </p:nvSpPr>
        <p:spPr>
          <a:xfrm>
            <a:off x="259725" y="265950"/>
            <a:ext cx="5133600" cy="4674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400"/>
              <a:buFont typeface="Arial"/>
              <a:buNone/>
            </a:pPr>
            <a:r>
              <a:rPr b="0" i="0" lang="en-US" sz="1400" u="none" cap="none" strike="noStrike">
                <a:solidFill>
                  <a:srgbClr val="5F5F5F"/>
                </a:solidFill>
                <a:latin typeface="Avenir"/>
                <a:ea typeface="Avenir"/>
                <a:cs typeface="Avenir"/>
                <a:sym typeface="Avenir"/>
              </a:rPr>
              <a:t>Relational Evangelism Training </a:t>
            </a:r>
            <a:r>
              <a:rPr b="0" i="0" lang="en-US" sz="1400" u="none" cap="none" strike="noStrike">
                <a:solidFill>
                  <a:srgbClr val="E76127"/>
                </a:solidFill>
                <a:latin typeface="Avenir"/>
                <a:ea typeface="Avenir"/>
                <a:cs typeface="Avenir"/>
                <a:sym typeface="Avenir"/>
              </a:rPr>
              <a:t>Session #1</a:t>
            </a:r>
            <a:endParaRPr b="0" i="0" sz="1400" u="none" cap="none" strike="noStrike">
              <a:solidFill>
                <a:srgbClr val="E76127"/>
              </a:solidFill>
              <a:latin typeface="Avenir"/>
              <a:ea typeface="Avenir"/>
              <a:cs typeface="Avenir"/>
              <a:sym typeface="Aveni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g26610ca3ef1_0_0"/>
          <p:cNvSpPr txBox="1"/>
          <p:nvPr>
            <p:ph type="ctrTitle"/>
          </p:nvPr>
        </p:nvSpPr>
        <p:spPr>
          <a:xfrm>
            <a:off x="453900" y="199200"/>
            <a:ext cx="5553600" cy="601800"/>
          </a:xfrm>
          <a:prstGeom prst="rect">
            <a:avLst/>
          </a:prstGeom>
          <a:noFill/>
          <a:ln>
            <a:noFill/>
          </a:ln>
        </p:spPr>
        <p:txBody>
          <a:bodyPr anchorCtr="0" anchor="b" bIns="34275" lIns="68575" spcFirstLastPara="1" rIns="68575" wrap="square" tIns="34275">
            <a:noAutofit/>
          </a:bodyPr>
          <a:lstStyle/>
          <a:p>
            <a:pPr indent="0" lvl="0" marL="0" rtl="0" algn="l">
              <a:lnSpc>
                <a:spcPct val="90000"/>
              </a:lnSpc>
              <a:spcBef>
                <a:spcPts val="0"/>
              </a:spcBef>
              <a:spcAft>
                <a:spcPts val="0"/>
              </a:spcAft>
              <a:buClr>
                <a:schemeClr val="dk1"/>
              </a:buClr>
              <a:buSzPts val="4500"/>
              <a:buFont typeface="Arial"/>
              <a:buNone/>
            </a:pPr>
            <a:r>
              <a:rPr lang="en-US" sz="3500"/>
              <a:t>Recap</a:t>
            </a:r>
            <a:endParaRPr sz="3600"/>
          </a:p>
        </p:txBody>
      </p:sp>
      <p:sp>
        <p:nvSpPr>
          <p:cNvPr id="333" name="Google Shape;333;g26610ca3ef1_0_0"/>
          <p:cNvSpPr txBox="1"/>
          <p:nvPr>
            <p:ph idx="1" type="subTitle"/>
          </p:nvPr>
        </p:nvSpPr>
        <p:spPr>
          <a:xfrm>
            <a:off x="3192750" y="1778075"/>
            <a:ext cx="2526000" cy="539100"/>
          </a:xfrm>
          <a:prstGeom prst="rect">
            <a:avLst/>
          </a:prstGeom>
          <a:noFill/>
          <a:ln>
            <a:noFill/>
          </a:ln>
        </p:spPr>
        <p:txBody>
          <a:bodyPr anchorCtr="0" anchor="t" bIns="34275" lIns="68575" spcFirstLastPara="1" rIns="68575" wrap="square" tIns="34275">
            <a:noAutofit/>
          </a:bodyPr>
          <a:lstStyle/>
          <a:p>
            <a:pPr indent="0" lvl="0" marL="0" rtl="0" algn="l">
              <a:lnSpc>
                <a:spcPct val="85000"/>
              </a:lnSpc>
              <a:spcBef>
                <a:spcPts val="0"/>
              </a:spcBef>
              <a:spcAft>
                <a:spcPts val="0"/>
              </a:spcAft>
              <a:buSzPts val="2400"/>
              <a:buNone/>
            </a:pPr>
            <a:r>
              <a:rPr lang="en-US" sz="3000">
                <a:solidFill>
                  <a:srgbClr val="333333"/>
                </a:solidFill>
              </a:rPr>
              <a:t>Jesus initiates</a:t>
            </a:r>
            <a:endParaRPr sz="3000">
              <a:solidFill>
                <a:srgbClr val="333333"/>
              </a:solidFill>
            </a:endParaRPr>
          </a:p>
        </p:txBody>
      </p:sp>
      <p:sp>
        <p:nvSpPr>
          <p:cNvPr id="334" name="Google Shape;334;g26610ca3ef1_0_0"/>
          <p:cNvSpPr txBox="1"/>
          <p:nvPr>
            <p:ph idx="1" type="subTitle"/>
          </p:nvPr>
        </p:nvSpPr>
        <p:spPr>
          <a:xfrm>
            <a:off x="2903050" y="3200050"/>
            <a:ext cx="6137400" cy="1352400"/>
          </a:xfrm>
          <a:prstGeom prst="rect">
            <a:avLst/>
          </a:prstGeom>
          <a:noFill/>
          <a:ln>
            <a:noFill/>
          </a:ln>
        </p:spPr>
        <p:txBody>
          <a:bodyPr anchorCtr="0" anchor="t" bIns="34275" lIns="68575" spcFirstLastPara="1" rIns="68575" wrap="square" tIns="34275">
            <a:noAutofit/>
          </a:bodyPr>
          <a:lstStyle/>
          <a:p>
            <a:pPr indent="0" lvl="0" marL="457200" rtl="0" algn="l">
              <a:lnSpc>
                <a:spcPct val="85000"/>
              </a:lnSpc>
              <a:spcBef>
                <a:spcPts val="0"/>
              </a:spcBef>
              <a:spcAft>
                <a:spcPts val="0"/>
              </a:spcAft>
              <a:buSzPts val="2400"/>
              <a:buNone/>
            </a:pPr>
            <a:r>
              <a:t/>
            </a:r>
            <a:endParaRPr sz="3000">
              <a:solidFill>
                <a:srgbClr val="333333"/>
              </a:solidFill>
            </a:endParaRPr>
          </a:p>
          <a:p>
            <a:pPr indent="0" lvl="0" marL="457200" rtl="0" algn="l">
              <a:lnSpc>
                <a:spcPct val="85000"/>
              </a:lnSpc>
              <a:spcBef>
                <a:spcPts val="0"/>
              </a:spcBef>
              <a:spcAft>
                <a:spcPts val="0"/>
              </a:spcAft>
              <a:buSzPts val="2400"/>
              <a:buNone/>
            </a:pPr>
            <a:r>
              <a:t/>
            </a:r>
            <a:endParaRPr sz="3000">
              <a:solidFill>
                <a:srgbClr val="333333"/>
              </a:solidFill>
            </a:endParaRPr>
          </a:p>
          <a:p>
            <a:pPr indent="0" lvl="0" marL="457200" rtl="0" algn="l">
              <a:lnSpc>
                <a:spcPct val="85000"/>
              </a:lnSpc>
              <a:spcBef>
                <a:spcPts val="0"/>
              </a:spcBef>
              <a:spcAft>
                <a:spcPts val="0"/>
              </a:spcAft>
              <a:buSzPts val="2400"/>
              <a:buNone/>
            </a:pPr>
            <a:r>
              <a:t/>
            </a:r>
            <a:endParaRPr sz="3000">
              <a:solidFill>
                <a:srgbClr val="333333"/>
              </a:solidFill>
            </a:endParaRPr>
          </a:p>
        </p:txBody>
      </p:sp>
      <p:sp>
        <p:nvSpPr>
          <p:cNvPr id="335" name="Google Shape;335;g26610ca3ef1_0_0"/>
          <p:cNvSpPr txBox="1"/>
          <p:nvPr>
            <p:ph idx="1" type="subTitle"/>
          </p:nvPr>
        </p:nvSpPr>
        <p:spPr>
          <a:xfrm>
            <a:off x="3192750" y="2390650"/>
            <a:ext cx="4553100" cy="539100"/>
          </a:xfrm>
          <a:prstGeom prst="rect">
            <a:avLst/>
          </a:prstGeom>
          <a:noFill/>
          <a:ln>
            <a:noFill/>
          </a:ln>
        </p:spPr>
        <p:txBody>
          <a:bodyPr anchorCtr="0" anchor="t" bIns="34275" lIns="68575" spcFirstLastPara="1" rIns="68575" wrap="square" tIns="34275">
            <a:noAutofit/>
          </a:bodyPr>
          <a:lstStyle/>
          <a:p>
            <a:pPr indent="0" lvl="0" marL="0" rtl="0" algn="l">
              <a:lnSpc>
                <a:spcPct val="85000"/>
              </a:lnSpc>
              <a:spcBef>
                <a:spcPts val="0"/>
              </a:spcBef>
              <a:spcAft>
                <a:spcPts val="0"/>
              </a:spcAft>
              <a:buSzPts val="2400"/>
              <a:buNone/>
            </a:pPr>
            <a:r>
              <a:rPr lang="en-US" sz="3000">
                <a:solidFill>
                  <a:srgbClr val="333333"/>
                </a:solidFill>
              </a:rPr>
              <a:t>Jesus stokes curiosity</a:t>
            </a:r>
            <a:endParaRPr sz="3000">
              <a:solidFill>
                <a:srgbClr val="333333"/>
              </a:solidFill>
            </a:endParaRPr>
          </a:p>
        </p:txBody>
      </p:sp>
      <p:sp>
        <p:nvSpPr>
          <p:cNvPr id="336" name="Google Shape;336;g26610ca3ef1_0_0"/>
          <p:cNvSpPr txBox="1"/>
          <p:nvPr>
            <p:ph idx="1" type="subTitle"/>
          </p:nvPr>
        </p:nvSpPr>
        <p:spPr>
          <a:xfrm>
            <a:off x="3192750" y="3003225"/>
            <a:ext cx="6713700" cy="539100"/>
          </a:xfrm>
          <a:prstGeom prst="rect">
            <a:avLst/>
          </a:prstGeom>
          <a:noFill/>
          <a:ln>
            <a:noFill/>
          </a:ln>
        </p:spPr>
        <p:txBody>
          <a:bodyPr anchorCtr="0" anchor="t" bIns="34275" lIns="68575" spcFirstLastPara="1" rIns="68575" wrap="square" tIns="34275">
            <a:noAutofit/>
          </a:bodyPr>
          <a:lstStyle/>
          <a:p>
            <a:pPr indent="0" lvl="0" marL="0" rtl="0" algn="l">
              <a:lnSpc>
                <a:spcPct val="85000"/>
              </a:lnSpc>
              <a:spcBef>
                <a:spcPts val="0"/>
              </a:spcBef>
              <a:spcAft>
                <a:spcPts val="0"/>
              </a:spcAft>
              <a:buSzPts val="2400"/>
              <a:buNone/>
            </a:pPr>
            <a:r>
              <a:rPr lang="en-US" sz="3000">
                <a:solidFill>
                  <a:srgbClr val="333333"/>
                </a:solidFill>
                <a:extLst>
                  <a:ext uri="http://customooxmlschemas.google.com/">
                    <go:slidesCustomData xmlns:go="http://customooxmlschemas.google.com/" textRoundtripDataId="13"/>
                  </a:ext>
                </a:extLst>
              </a:rPr>
              <a:t>Jesus</a:t>
            </a:r>
            <a:r>
              <a:rPr lang="en-US" sz="3000">
                <a:solidFill>
                  <a:srgbClr val="333333"/>
                </a:solidFill>
              </a:rPr>
              <a:t> deepens the </a:t>
            </a:r>
            <a:r>
              <a:rPr lang="en-US" sz="3000">
                <a:solidFill>
                  <a:srgbClr val="333333"/>
                </a:solidFill>
                <a:extLst>
                  <a:ext uri="http://customooxmlschemas.google.com/">
                    <go:slidesCustomData xmlns:go="http://customooxmlschemas.google.com/" textRoundtripDataId="14"/>
                  </a:ext>
                </a:extLst>
              </a:rPr>
              <a:t>conversation</a:t>
            </a:r>
            <a:endParaRPr sz="3000">
              <a:solidFill>
                <a:srgbClr val="333333"/>
              </a:solidFill>
            </a:endParaRPr>
          </a:p>
          <a:p>
            <a:pPr indent="0" lvl="0" marL="0" rtl="0" algn="l">
              <a:lnSpc>
                <a:spcPct val="85000"/>
              </a:lnSpc>
              <a:spcBef>
                <a:spcPts val="0"/>
              </a:spcBef>
              <a:spcAft>
                <a:spcPts val="0"/>
              </a:spcAft>
              <a:buSzPts val="2400"/>
              <a:buNone/>
            </a:pPr>
            <a:r>
              <a:t/>
            </a:r>
            <a:endParaRPr sz="3000">
              <a:solidFill>
                <a:srgbClr val="333333"/>
              </a:solidFill>
            </a:endParaRPr>
          </a:p>
        </p:txBody>
      </p:sp>
      <p:pic>
        <p:nvPicPr>
          <p:cNvPr id="337" name="Google Shape;337;g26610ca3ef1_0_0"/>
          <p:cNvPicPr preferRelativeResize="0"/>
          <p:nvPr/>
        </p:nvPicPr>
        <p:blipFill rotWithShape="1">
          <a:blip r:embed="rId3">
            <a:alphaModFix/>
          </a:blip>
          <a:srcRect b="0" l="0" r="0" t="0"/>
          <a:stretch/>
        </p:blipFill>
        <p:spPr>
          <a:xfrm>
            <a:off x="0" y="953400"/>
            <a:ext cx="3459384" cy="3599050"/>
          </a:xfrm>
          <a:prstGeom prst="rect">
            <a:avLst/>
          </a:prstGeom>
          <a:noFill/>
          <a:ln>
            <a:noFill/>
          </a:ln>
        </p:spPr>
      </p:pic>
      <p:pic>
        <p:nvPicPr>
          <p:cNvPr id="338" name="Google Shape;338;g26610ca3ef1_0_0"/>
          <p:cNvPicPr preferRelativeResize="0"/>
          <p:nvPr/>
        </p:nvPicPr>
        <p:blipFill rotWithShape="1">
          <a:blip r:embed="rId4">
            <a:alphaModFix/>
          </a:blip>
          <a:srcRect b="0" l="0" r="0" t="0"/>
          <a:stretch/>
        </p:blipFill>
        <p:spPr>
          <a:xfrm>
            <a:off x="-468764" y="285425"/>
            <a:ext cx="4396901" cy="4572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1000"/>
                                        <p:tgtEl>
                                          <p:spTgt spid="3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1000"/>
                                        <p:tgtEl>
                                          <p:spTgt spid="3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3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10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g266b76c6870_0_0"/>
          <p:cNvSpPr txBox="1"/>
          <p:nvPr>
            <p:ph type="ctrTitle"/>
          </p:nvPr>
        </p:nvSpPr>
        <p:spPr>
          <a:xfrm>
            <a:off x="236050" y="211200"/>
            <a:ext cx="6708900" cy="6750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4500"/>
              <a:buFont typeface="Arial"/>
              <a:buNone/>
            </a:pPr>
            <a:r>
              <a:rPr lang="en-US" sz="3200"/>
              <a:t>Seeing where God is at work</a:t>
            </a:r>
            <a:endParaRPr/>
          </a:p>
        </p:txBody>
      </p:sp>
      <p:sp>
        <p:nvSpPr>
          <p:cNvPr id="345" name="Google Shape;345;g266b76c6870_0_0"/>
          <p:cNvSpPr txBox="1"/>
          <p:nvPr>
            <p:ph idx="1" type="subTitle"/>
          </p:nvPr>
        </p:nvSpPr>
        <p:spPr>
          <a:xfrm>
            <a:off x="514475" y="1042300"/>
            <a:ext cx="3628800" cy="555900"/>
          </a:xfrm>
          <a:prstGeom prst="rect">
            <a:avLst/>
          </a:prstGeom>
          <a:noFill/>
          <a:ln>
            <a:noFill/>
          </a:ln>
        </p:spPr>
        <p:txBody>
          <a:bodyPr anchorCtr="0" anchor="t" bIns="34275" lIns="68575" spcFirstLastPara="1" rIns="68575" wrap="square" tIns="34275">
            <a:noAutofit/>
          </a:bodyPr>
          <a:lstStyle/>
          <a:p>
            <a:pPr indent="0" lvl="0" marL="0" rtl="0" algn="l">
              <a:lnSpc>
                <a:spcPct val="85000"/>
              </a:lnSpc>
              <a:spcBef>
                <a:spcPts val="0"/>
              </a:spcBef>
              <a:spcAft>
                <a:spcPts val="0"/>
              </a:spcAft>
              <a:buSzPts val="2400"/>
              <a:buNone/>
            </a:pPr>
            <a:r>
              <a:rPr lang="en-US" sz="3000">
                <a:solidFill>
                  <a:srgbClr val="333333"/>
                </a:solidFill>
                <a:extLst>
                  <a:ext uri="http://customooxmlschemas.google.com/">
                    <go:slidesCustomData xmlns:go="http://customooxmlschemas.google.com/" textRoundtripDataId="15"/>
                  </a:ext>
                </a:extLst>
              </a:rPr>
              <a:t>Ask</a:t>
            </a:r>
            <a:r>
              <a:rPr lang="en-US" sz="3000">
                <a:solidFill>
                  <a:srgbClr val="333333"/>
                </a:solidFill>
              </a:rPr>
              <a:t> questions</a:t>
            </a:r>
            <a:endParaRPr sz="3000">
              <a:solidFill>
                <a:srgbClr val="333333"/>
              </a:solidFill>
            </a:endParaRPr>
          </a:p>
        </p:txBody>
      </p:sp>
      <p:pic>
        <p:nvPicPr>
          <p:cNvPr id="346" name="Google Shape;346;g266b76c6870_0_0"/>
          <p:cNvPicPr preferRelativeResize="0"/>
          <p:nvPr/>
        </p:nvPicPr>
        <p:blipFill rotWithShape="1">
          <a:blip r:embed="rId3">
            <a:alphaModFix/>
          </a:blip>
          <a:srcRect b="0" l="0" r="0" t="0"/>
          <a:stretch/>
        </p:blipFill>
        <p:spPr>
          <a:xfrm>
            <a:off x="6373450" y="2012325"/>
            <a:ext cx="2488726" cy="2488726"/>
          </a:xfrm>
          <a:prstGeom prst="rect">
            <a:avLst/>
          </a:prstGeom>
          <a:noFill/>
          <a:ln>
            <a:noFill/>
          </a:ln>
        </p:spPr>
      </p:pic>
      <p:sp>
        <p:nvSpPr>
          <p:cNvPr id="347" name="Google Shape;347;g266b76c6870_0_0"/>
          <p:cNvSpPr txBox="1"/>
          <p:nvPr>
            <p:ph idx="1" type="subTitle"/>
          </p:nvPr>
        </p:nvSpPr>
        <p:spPr>
          <a:xfrm>
            <a:off x="514475" y="1754325"/>
            <a:ext cx="3628800" cy="512700"/>
          </a:xfrm>
          <a:prstGeom prst="rect">
            <a:avLst/>
          </a:prstGeom>
          <a:noFill/>
          <a:ln>
            <a:noFill/>
          </a:ln>
        </p:spPr>
        <p:txBody>
          <a:bodyPr anchorCtr="0" anchor="t" bIns="34275" lIns="68575" spcFirstLastPara="1" rIns="68575" wrap="square" tIns="34275">
            <a:noAutofit/>
          </a:bodyPr>
          <a:lstStyle/>
          <a:p>
            <a:pPr indent="0" lvl="0" marL="0" rtl="0" algn="l">
              <a:lnSpc>
                <a:spcPct val="85000"/>
              </a:lnSpc>
              <a:spcBef>
                <a:spcPts val="0"/>
              </a:spcBef>
              <a:spcAft>
                <a:spcPts val="0"/>
              </a:spcAft>
              <a:buSzPts val="2400"/>
              <a:buNone/>
            </a:pPr>
            <a:r>
              <a:rPr lang="en-US" sz="3000">
                <a:solidFill>
                  <a:srgbClr val="333333"/>
                </a:solidFill>
              </a:rPr>
              <a:t>Listen attentively </a:t>
            </a:r>
            <a:endParaRPr sz="3000">
              <a:solidFill>
                <a:srgbClr val="333333"/>
              </a:solidFill>
            </a:endParaRPr>
          </a:p>
        </p:txBody>
      </p:sp>
      <p:sp>
        <p:nvSpPr>
          <p:cNvPr id="348" name="Google Shape;348;g266b76c6870_0_0"/>
          <p:cNvSpPr txBox="1"/>
          <p:nvPr>
            <p:ph idx="1" type="subTitle"/>
          </p:nvPr>
        </p:nvSpPr>
        <p:spPr>
          <a:xfrm>
            <a:off x="514475" y="2423150"/>
            <a:ext cx="3628800" cy="555900"/>
          </a:xfrm>
          <a:prstGeom prst="rect">
            <a:avLst/>
          </a:prstGeom>
          <a:noFill/>
          <a:ln>
            <a:noFill/>
          </a:ln>
        </p:spPr>
        <p:txBody>
          <a:bodyPr anchorCtr="0" anchor="t" bIns="34275" lIns="68575" spcFirstLastPara="1" rIns="68575" wrap="square" tIns="34275">
            <a:noAutofit/>
          </a:bodyPr>
          <a:lstStyle/>
          <a:p>
            <a:pPr indent="0" lvl="0" marL="0" rtl="0" algn="l">
              <a:lnSpc>
                <a:spcPct val="85000"/>
              </a:lnSpc>
              <a:spcBef>
                <a:spcPts val="0"/>
              </a:spcBef>
              <a:spcAft>
                <a:spcPts val="0"/>
              </a:spcAft>
              <a:buSzPts val="2400"/>
              <a:buNone/>
            </a:pPr>
            <a:r>
              <a:rPr lang="en-US" sz="3000">
                <a:solidFill>
                  <a:srgbClr val="333333"/>
                </a:solidFill>
              </a:rPr>
              <a:t>Interact expectantly  </a:t>
            </a:r>
            <a:endParaRPr sz="3000">
              <a:solidFill>
                <a:srgbClr val="333333"/>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1000"/>
                                        <p:tgtEl>
                                          <p:spTgt spid="3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1000"/>
                                        <p:tgtEl>
                                          <p:spTgt spid="3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1000"/>
                                        <p:tgtEl>
                                          <p:spTgt spid="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20fbf62d9a9_1_0"/>
          <p:cNvSpPr txBox="1"/>
          <p:nvPr/>
        </p:nvSpPr>
        <p:spPr>
          <a:xfrm>
            <a:off x="5709656" y="4276294"/>
            <a:ext cx="3333600" cy="3540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1800"/>
              <a:buFont typeface="Arial"/>
              <a:buNone/>
            </a:pPr>
            <a:r>
              <a:rPr b="0" i="0" lang="en-US" sz="1400" u="none" cap="none" strike="noStrike">
                <a:solidFill>
                  <a:srgbClr val="000000"/>
                </a:solidFill>
                <a:latin typeface="Avenir"/>
                <a:ea typeface="Avenir"/>
                <a:cs typeface="Avenir"/>
                <a:sym typeface="Avenir"/>
              </a:rPr>
              <a:t>How to make the map: </a:t>
            </a:r>
            <a:r>
              <a:rPr b="0" i="0" lang="en-US" sz="1400" u="sng" cap="none" strike="noStrike">
                <a:solidFill>
                  <a:schemeClr val="hlink"/>
                </a:solidFill>
                <a:latin typeface="Avenir"/>
                <a:ea typeface="Avenir"/>
                <a:cs typeface="Avenir"/>
                <a:sym typeface="Avenir"/>
                <a:hlinkClick r:id="rId3"/>
              </a:rPr>
              <a:t>Link</a:t>
            </a:r>
            <a:endParaRPr b="0" i="0" sz="1400" u="none" cap="none" strike="noStrike">
              <a:solidFill>
                <a:srgbClr val="000000"/>
              </a:solidFill>
              <a:latin typeface="Avenir"/>
              <a:ea typeface="Avenir"/>
              <a:cs typeface="Avenir"/>
              <a:sym typeface="Avenir"/>
            </a:endParaRPr>
          </a:p>
        </p:txBody>
      </p:sp>
      <p:pic>
        <p:nvPicPr>
          <p:cNvPr id="355" name="Google Shape;355;g20fbf62d9a9_1_0"/>
          <p:cNvPicPr preferRelativeResize="0"/>
          <p:nvPr/>
        </p:nvPicPr>
        <p:blipFill rotWithShape="1">
          <a:blip r:embed="rId4">
            <a:alphaModFix/>
          </a:blip>
          <a:srcRect b="9041" l="0" r="0" t="0"/>
          <a:stretch/>
        </p:blipFill>
        <p:spPr>
          <a:xfrm>
            <a:off x="2756950" y="51425"/>
            <a:ext cx="3891026" cy="4578877"/>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g2b1db533f6a_0_22"/>
          <p:cNvSpPr/>
          <p:nvPr/>
        </p:nvSpPr>
        <p:spPr>
          <a:xfrm>
            <a:off x="6945175" y="222800"/>
            <a:ext cx="2073000" cy="523200"/>
          </a:xfrm>
          <a:prstGeom prst="snip1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
        <p:nvSpPr>
          <p:cNvPr id="362" name="Google Shape;362;g2b1db533f6a_0_22"/>
          <p:cNvSpPr txBox="1"/>
          <p:nvPr/>
        </p:nvSpPr>
        <p:spPr>
          <a:xfrm>
            <a:off x="307075" y="146600"/>
            <a:ext cx="6475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5F5F5F"/>
                </a:solidFill>
                <a:latin typeface="Avenir"/>
                <a:ea typeface="Avenir"/>
                <a:cs typeface="Avenir"/>
                <a:sym typeface="Avenir"/>
              </a:rPr>
              <a:t>LEADER: Father, thank You for inviting us to be a part of Your Kingdom expanding.</a:t>
            </a:r>
            <a:endParaRPr b="0" i="0" sz="2000" u="none" cap="none" strike="noStrike">
              <a:solidFill>
                <a:srgbClr val="5F5F5F"/>
              </a:solidFill>
              <a:latin typeface="Avenir"/>
              <a:ea typeface="Avenir"/>
              <a:cs typeface="Avenir"/>
              <a:sym typeface="Avenir"/>
            </a:endParaRPr>
          </a:p>
        </p:txBody>
      </p:sp>
      <p:sp>
        <p:nvSpPr>
          <p:cNvPr id="363" name="Google Shape;363;g2b1db533f6a_0_22"/>
          <p:cNvSpPr txBox="1"/>
          <p:nvPr/>
        </p:nvSpPr>
        <p:spPr>
          <a:xfrm>
            <a:off x="690550" y="900500"/>
            <a:ext cx="6638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E76127"/>
                </a:solidFill>
                <a:latin typeface="Avenir"/>
                <a:ea typeface="Avenir"/>
                <a:cs typeface="Avenir"/>
                <a:sym typeface="Avenir"/>
              </a:rPr>
              <a:t>ALL: May Your Kingdom come.</a:t>
            </a:r>
            <a:endParaRPr b="1" i="0" sz="2000" u="none" cap="none" strike="noStrike">
              <a:solidFill>
                <a:srgbClr val="E76127"/>
              </a:solidFill>
              <a:latin typeface="Avenir"/>
              <a:ea typeface="Avenir"/>
              <a:cs typeface="Avenir"/>
              <a:sym typeface="Avenir"/>
            </a:endParaRPr>
          </a:p>
        </p:txBody>
      </p:sp>
      <p:sp>
        <p:nvSpPr>
          <p:cNvPr id="364" name="Google Shape;364;g2b1db533f6a_0_22"/>
          <p:cNvSpPr txBox="1"/>
          <p:nvPr/>
        </p:nvSpPr>
        <p:spPr>
          <a:xfrm>
            <a:off x="307075" y="1471950"/>
            <a:ext cx="61974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5F5F5F"/>
                </a:solidFill>
                <a:latin typeface="Avenir"/>
                <a:ea typeface="Avenir"/>
                <a:cs typeface="Avenir"/>
                <a:sym typeface="Avenir"/>
              </a:rPr>
              <a:t>LEADER: Forgive us for how little we have prayed for those who don’t know You.</a:t>
            </a:r>
            <a:endParaRPr b="0" i="0" sz="2000" u="none" cap="none" strike="noStrike">
              <a:solidFill>
                <a:srgbClr val="5F5F5F"/>
              </a:solidFill>
              <a:latin typeface="Avenir"/>
              <a:ea typeface="Avenir"/>
              <a:cs typeface="Avenir"/>
              <a:sym typeface="Avenir"/>
            </a:endParaRPr>
          </a:p>
        </p:txBody>
      </p:sp>
      <p:sp>
        <p:nvSpPr>
          <p:cNvPr id="365" name="Google Shape;365;g2b1db533f6a_0_22"/>
          <p:cNvSpPr txBox="1"/>
          <p:nvPr/>
        </p:nvSpPr>
        <p:spPr>
          <a:xfrm>
            <a:off x="690550" y="2272350"/>
            <a:ext cx="66381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E76127"/>
                </a:solidFill>
                <a:latin typeface="Avenir"/>
                <a:ea typeface="Avenir"/>
                <a:cs typeface="Avenir"/>
                <a:sym typeface="Avenir"/>
              </a:rPr>
              <a:t>ALL: Help us to continue steadfastly in prayer, being watchful, with thanksgiving.</a:t>
            </a:r>
            <a:endParaRPr b="1" i="0" sz="2000" u="none" cap="none" strike="noStrike">
              <a:solidFill>
                <a:srgbClr val="E76127"/>
              </a:solidFill>
              <a:latin typeface="Avenir"/>
              <a:ea typeface="Avenir"/>
              <a:cs typeface="Avenir"/>
              <a:sym typeface="Avenir"/>
            </a:endParaRPr>
          </a:p>
        </p:txBody>
      </p:sp>
      <p:sp>
        <p:nvSpPr>
          <p:cNvPr id="366" name="Google Shape;366;g2b1db533f6a_0_22"/>
          <p:cNvSpPr txBox="1"/>
          <p:nvPr/>
        </p:nvSpPr>
        <p:spPr>
          <a:xfrm>
            <a:off x="307075" y="3131450"/>
            <a:ext cx="61974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5F5F5F"/>
                </a:solidFill>
                <a:latin typeface="Avenir"/>
                <a:ea typeface="Avenir"/>
                <a:cs typeface="Avenir"/>
                <a:sym typeface="Avenir"/>
              </a:rPr>
              <a:t>LEADER: Father, as we think about specific people who don’t know You, we cry out:</a:t>
            </a:r>
            <a:endParaRPr b="0" i="0" sz="2000" u="none" cap="none" strike="noStrike">
              <a:solidFill>
                <a:srgbClr val="5F5F5F"/>
              </a:solidFill>
              <a:latin typeface="Avenir"/>
              <a:ea typeface="Avenir"/>
              <a:cs typeface="Avenir"/>
              <a:sym typeface="Avenir"/>
            </a:endParaRPr>
          </a:p>
        </p:txBody>
      </p:sp>
      <p:sp>
        <p:nvSpPr>
          <p:cNvPr id="367" name="Google Shape;367;g2b1db533f6a_0_22"/>
          <p:cNvSpPr txBox="1"/>
          <p:nvPr/>
        </p:nvSpPr>
        <p:spPr>
          <a:xfrm>
            <a:off x="690550" y="3931850"/>
            <a:ext cx="66381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E76127"/>
                </a:solidFill>
                <a:latin typeface="Avenir"/>
                <a:ea typeface="Avenir"/>
                <a:cs typeface="Avenir"/>
                <a:sym typeface="Avenir"/>
              </a:rPr>
              <a:t>ALL: Open doors for Your Word! Help us make Your Gospel clear, which is how we ought to speak.</a:t>
            </a:r>
            <a:endParaRPr b="1" i="0" sz="2000" u="none" cap="none" strike="noStrike">
              <a:solidFill>
                <a:srgbClr val="E76127"/>
              </a:solidFill>
              <a:latin typeface="Avenir"/>
              <a:ea typeface="Avenir"/>
              <a:cs typeface="Avenir"/>
              <a:sym typeface="Aveni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3f7c6d91aaa_3_2"/>
          <p:cNvSpPr/>
          <p:nvPr/>
        </p:nvSpPr>
        <p:spPr>
          <a:xfrm>
            <a:off x="6945175" y="222800"/>
            <a:ext cx="2073000" cy="523200"/>
          </a:xfrm>
          <a:prstGeom prst="snip1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
        <p:nvSpPr>
          <p:cNvPr id="374" name="Google Shape;374;g3f7c6d91aaa_3_2"/>
          <p:cNvSpPr txBox="1"/>
          <p:nvPr/>
        </p:nvSpPr>
        <p:spPr>
          <a:xfrm>
            <a:off x="307075" y="668375"/>
            <a:ext cx="64758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5F5F5F"/>
                </a:solidFill>
                <a:latin typeface="Avenir"/>
                <a:ea typeface="Avenir"/>
                <a:cs typeface="Avenir"/>
                <a:sym typeface="Avenir"/>
              </a:rPr>
              <a:t>LEADER: Help us walk in wisdom with those who don’t know You, making the best use of the time. </a:t>
            </a:r>
            <a:endParaRPr b="0" i="0" sz="2000" u="none" cap="none" strike="noStrike">
              <a:solidFill>
                <a:srgbClr val="5F5F5F"/>
              </a:solidFill>
              <a:latin typeface="Avenir"/>
              <a:ea typeface="Avenir"/>
              <a:cs typeface="Avenir"/>
              <a:sym typeface="Avenir"/>
            </a:endParaRPr>
          </a:p>
        </p:txBody>
      </p:sp>
      <p:sp>
        <p:nvSpPr>
          <p:cNvPr id="375" name="Google Shape;375;g3f7c6d91aaa_3_2"/>
          <p:cNvSpPr txBox="1"/>
          <p:nvPr/>
        </p:nvSpPr>
        <p:spPr>
          <a:xfrm>
            <a:off x="690550" y="1422275"/>
            <a:ext cx="6638100" cy="233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E76127"/>
                </a:solidFill>
                <a:latin typeface="Avenir"/>
                <a:ea typeface="Avenir"/>
                <a:cs typeface="Avenir"/>
                <a:sym typeface="Avenir"/>
              </a:rPr>
              <a:t>ALL: Help our speech always be gracious. Help us know how we ought to answer each person. </a:t>
            </a:r>
            <a:endParaRPr b="1" i="0" sz="2000" u="none" cap="none" strike="noStrike">
              <a:solidFill>
                <a:srgbClr val="E76127"/>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E76127"/>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E76127"/>
                </a:solidFill>
                <a:latin typeface="Avenir"/>
                <a:ea typeface="Avenir"/>
                <a:cs typeface="Avenir"/>
                <a:sym typeface="Avenir"/>
              </a:rPr>
              <a:t>ALL: May the mystery of Christ be known in our neighborhoods, in our cities, and throughout the world. In the name of the Father and the Son and the Holy Spirit. Amen. </a:t>
            </a:r>
            <a:endParaRPr b="1" i="0" sz="2000" u="none" cap="none" strike="noStrike">
              <a:solidFill>
                <a:srgbClr val="E76127"/>
              </a:solidFill>
              <a:latin typeface="Avenir"/>
              <a:ea typeface="Avenir"/>
              <a:cs typeface="Avenir"/>
              <a:sym typeface="Aveni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g2b17b76f4e2_0_1"/>
          <p:cNvPicPr preferRelativeResize="0"/>
          <p:nvPr/>
        </p:nvPicPr>
        <p:blipFill rotWithShape="1">
          <a:blip r:embed="rId3">
            <a:alphaModFix/>
          </a:blip>
          <a:srcRect b="0" l="19" r="28" t="0"/>
          <a:stretch/>
        </p:blipFill>
        <p:spPr>
          <a:xfrm>
            <a:off x="2356275" y="0"/>
            <a:ext cx="4841068" cy="4838703"/>
          </a:xfrm>
          <a:prstGeom prst="rect">
            <a:avLst/>
          </a:prstGeom>
          <a:noFill/>
          <a:ln>
            <a:noFill/>
          </a:ln>
        </p:spPr>
      </p:pic>
      <p:sp>
        <p:nvSpPr>
          <p:cNvPr id="382" name="Google Shape;382;g2b17b76f4e2_0_1"/>
          <p:cNvSpPr txBox="1"/>
          <p:nvPr/>
        </p:nvSpPr>
        <p:spPr>
          <a:xfrm>
            <a:off x="3659225" y="3950775"/>
            <a:ext cx="2322300" cy="375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B7B7B7"/>
                </a:solidFill>
                <a:latin typeface="Avenir"/>
                <a:ea typeface="Avenir"/>
                <a:cs typeface="Avenir"/>
                <a:sym typeface="Avenir"/>
              </a:rPr>
              <a:t>God does the Work</a:t>
            </a:r>
            <a:endParaRPr b="1" i="0" sz="1600" u="none" cap="none" strike="noStrike">
              <a:solidFill>
                <a:srgbClr val="B7B7B7"/>
              </a:solidFill>
              <a:latin typeface="Avenir"/>
              <a:ea typeface="Avenir"/>
              <a:cs typeface="Avenir"/>
              <a:sym typeface="Avenir"/>
            </a:endParaRPr>
          </a:p>
        </p:txBody>
      </p:sp>
      <p:sp>
        <p:nvSpPr>
          <p:cNvPr id="383" name="Google Shape;383;g2b17b76f4e2_0_1"/>
          <p:cNvSpPr txBox="1"/>
          <p:nvPr/>
        </p:nvSpPr>
        <p:spPr>
          <a:xfrm>
            <a:off x="4421300" y="3041625"/>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The 5 Thresholds </a:t>
            </a:r>
            <a:br>
              <a:rPr b="1" i="0" lang="en-US" sz="1600" u="none" cap="none" strike="noStrike">
                <a:solidFill>
                  <a:srgbClr val="FFFFFF"/>
                </a:solidFill>
                <a:latin typeface="Avenir"/>
                <a:ea typeface="Avenir"/>
                <a:cs typeface="Avenir"/>
                <a:sym typeface="Avenir"/>
              </a:rPr>
            </a:br>
            <a:r>
              <a:rPr b="1" i="0" lang="en-US" sz="1600" u="none" cap="none" strike="noStrike">
                <a:solidFill>
                  <a:srgbClr val="FFFFFF"/>
                </a:solidFill>
                <a:latin typeface="Avenir"/>
                <a:ea typeface="Avenir"/>
                <a:cs typeface="Avenir"/>
                <a:sym typeface="Avenir"/>
              </a:rPr>
              <a:t>of Faith</a:t>
            </a:r>
            <a:endParaRPr b="1" i="0" sz="1600" u="none" cap="none" strike="noStrike">
              <a:solidFill>
                <a:srgbClr val="FFFFFF"/>
              </a:solidFill>
              <a:latin typeface="Avenir"/>
              <a:ea typeface="Avenir"/>
              <a:cs typeface="Avenir"/>
              <a:sym typeface="Avenir"/>
            </a:endParaRPr>
          </a:p>
        </p:txBody>
      </p:sp>
      <p:sp>
        <p:nvSpPr>
          <p:cNvPr id="384" name="Google Shape;384;g2b17b76f4e2_0_1"/>
          <p:cNvSpPr txBox="1"/>
          <p:nvPr/>
        </p:nvSpPr>
        <p:spPr>
          <a:xfrm>
            <a:off x="3659225" y="2202125"/>
            <a:ext cx="2322300" cy="5832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B7B7B7"/>
                </a:solidFill>
                <a:latin typeface="Avenir"/>
                <a:ea typeface="Avenir"/>
                <a:cs typeface="Avenir"/>
                <a:sym typeface="Avenir"/>
              </a:rPr>
              <a:t>Asking </a:t>
            </a:r>
            <a:br>
              <a:rPr b="1" i="0" lang="en-US" sz="1600" u="none" cap="none" strike="noStrike">
                <a:solidFill>
                  <a:srgbClr val="B7B7B7"/>
                </a:solidFill>
                <a:latin typeface="Avenir"/>
                <a:ea typeface="Avenir"/>
                <a:cs typeface="Avenir"/>
                <a:sym typeface="Avenir"/>
              </a:rPr>
            </a:br>
            <a:r>
              <a:rPr b="1" i="0" lang="en-US" sz="1600" u="none" cap="none" strike="noStrike">
                <a:solidFill>
                  <a:srgbClr val="B7B7B7"/>
                </a:solidFill>
                <a:latin typeface="Avenir"/>
                <a:ea typeface="Avenir"/>
                <a:cs typeface="Avenir"/>
                <a:sym typeface="Avenir"/>
              </a:rPr>
              <a:t>Good Questions </a:t>
            </a:r>
            <a:endParaRPr b="1" i="0" sz="1600" u="none" cap="none" strike="noStrike">
              <a:solidFill>
                <a:srgbClr val="B7B7B7"/>
              </a:solidFill>
              <a:latin typeface="Avenir"/>
              <a:ea typeface="Avenir"/>
              <a:cs typeface="Avenir"/>
              <a:sym typeface="Avenir"/>
            </a:endParaRPr>
          </a:p>
        </p:txBody>
      </p:sp>
      <p:sp>
        <p:nvSpPr>
          <p:cNvPr id="385" name="Google Shape;385;g2b17b76f4e2_0_1"/>
          <p:cNvSpPr txBox="1"/>
          <p:nvPr/>
        </p:nvSpPr>
        <p:spPr>
          <a:xfrm>
            <a:off x="2943200" y="1392325"/>
            <a:ext cx="23223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B7B7B7"/>
                </a:solidFill>
                <a:latin typeface="Avenir"/>
                <a:ea typeface="Avenir"/>
                <a:cs typeface="Avenir"/>
                <a:sym typeface="Avenir"/>
                <a:extLst>
                  <a:ext uri="http://customooxmlschemas.google.com/">
                    <go:slidesCustomData xmlns:go="http://customooxmlschemas.google.com/" textRoundtripDataId="17"/>
                  </a:ext>
                </a:extLst>
              </a:rPr>
              <a:t>Invitations</a:t>
            </a:r>
            <a:r>
              <a:rPr b="1" i="0" lang="en-US" sz="1600" u="none" cap="none" strike="noStrike">
                <a:solidFill>
                  <a:srgbClr val="B7B7B7"/>
                </a:solidFill>
                <a:latin typeface="Avenir"/>
                <a:ea typeface="Avenir"/>
                <a:cs typeface="Avenir"/>
                <a:sym typeface="Avenir"/>
              </a:rPr>
              <a:t> that </a:t>
            </a:r>
            <a:endParaRPr b="1" i="0" sz="1600" u="none" cap="none" strike="noStrike">
              <a:solidFill>
                <a:srgbClr val="B7B7B7"/>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B7B7B7"/>
                </a:solidFill>
                <a:latin typeface="Avenir"/>
                <a:ea typeface="Avenir"/>
                <a:cs typeface="Avenir"/>
                <a:sym typeface="Avenir"/>
              </a:rPr>
              <a:t>Change Lives</a:t>
            </a:r>
            <a:endParaRPr b="1" i="0" sz="1600" u="none" cap="none" strike="noStrike">
              <a:solidFill>
                <a:srgbClr val="B7B7B7"/>
              </a:solidFill>
              <a:latin typeface="Avenir"/>
              <a:ea typeface="Avenir"/>
              <a:cs typeface="Avenir"/>
              <a:sym typeface="Avenir"/>
            </a:endParaRPr>
          </a:p>
        </p:txBody>
      </p:sp>
      <p:sp>
        <p:nvSpPr>
          <p:cNvPr id="386" name="Google Shape;386;g2b17b76f4e2_0_1"/>
          <p:cNvSpPr txBox="1"/>
          <p:nvPr/>
        </p:nvSpPr>
        <p:spPr>
          <a:xfrm>
            <a:off x="3731825" y="549600"/>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B7B7B7"/>
                </a:solidFill>
                <a:latin typeface="Avenir"/>
                <a:ea typeface="Avenir"/>
                <a:cs typeface="Avenir"/>
                <a:sym typeface="Avenir"/>
              </a:rPr>
              <a:t>Mentoring</a:t>
            </a:r>
            <a:endParaRPr b="1" i="0" sz="1600" u="none" cap="none" strike="noStrike">
              <a:solidFill>
                <a:srgbClr val="B7B7B7"/>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B7B7B7"/>
                </a:solidFill>
                <a:latin typeface="Avenir"/>
                <a:ea typeface="Avenir"/>
                <a:cs typeface="Avenir"/>
                <a:sym typeface="Avenir"/>
              </a:rPr>
              <a:t>New Believers</a:t>
            </a:r>
            <a:endParaRPr b="1" i="0" sz="1600" u="none" cap="none" strike="noStrike">
              <a:solidFill>
                <a:srgbClr val="B7B7B7"/>
              </a:solidFill>
              <a:latin typeface="Avenir"/>
              <a:ea typeface="Avenir"/>
              <a:cs typeface="Avenir"/>
              <a:sym typeface="Avenir"/>
            </a:endParaRPr>
          </a:p>
        </p:txBody>
      </p:sp>
      <p:sp>
        <p:nvSpPr>
          <p:cNvPr id="387" name="Google Shape;387;g2b17b76f4e2_0_1"/>
          <p:cNvSpPr txBox="1"/>
          <p:nvPr/>
        </p:nvSpPr>
        <p:spPr>
          <a:xfrm>
            <a:off x="0" y="400825"/>
            <a:ext cx="3162300" cy="933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3100"/>
              <a:buFont typeface="Arial"/>
              <a:buNone/>
            </a:pPr>
            <a:r>
              <a:rPr b="1" i="0" lang="en-US" sz="3100" u="none" cap="none" strike="noStrike">
                <a:solidFill>
                  <a:srgbClr val="E76127"/>
                </a:solidFill>
                <a:latin typeface="Avenir"/>
                <a:ea typeface="Avenir"/>
                <a:cs typeface="Avenir"/>
                <a:sym typeface="Avenir"/>
              </a:rPr>
              <a:t>Next Week</a:t>
            </a:r>
            <a:endParaRPr b="1" i="0" sz="2700" u="none" cap="none" strike="noStrike">
              <a:solidFill>
                <a:srgbClr val="E76127"/>
              </a:solidFill>
              <a:latin typeface="Avenir"/>
              <a:ea typeface="Avenir"/>
              <a:cs typeface="Avenir"/>
              <a:sym typeface="Avenir"/>
            </a:endParaRPr>
          </a:p>
        </p:txBody>
      </p:sp>
      <p:sp>
        <p:nvSpPr>
          <p:cNvPr id="388" name="Google Shape;388;g2b17b76f4e2_0_1"/>
          <p:cNvSpPr/>
          <p:nvPr/>
        </p:nvSpPr>
        <p:spPr>
          <a:xfrm>
            <a:off x="2236600" y="3026775"/>
            <a:ext cx="1166400" cy="583200"/>
          </a:xfrm>
          <a:prstGeom prst="rightArrow">
            <a:avLst>
              <a:gd fmla="val 50000" name="adj1"/>
              <a:gd fmla="val 50000" name="adj2"/>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g2b1db533f6a_0_6"/>
          <p:cNvPicPr preferRelativeResize="0"/>
          <p:nvPr/>
        </p:nvPicPr>
        <p:blipFill rotWithShape="1">
          <a:blip r:embed="rId3">
            <a:alphaModFix/>
          </a:blip>
          <a:srcRect b="0" l="0" r="0" t="0"/>
          <a:stretch/>
        </p:blipFill>
        <p:spPr>
          <a:xfrm>
            <a:off x="3395150" y="1210425"/>
            <a:ext cx="2353698" cy="2353698"/>
          </a:xfrm>
          <a:prstGeom prst="rect">
            <a:avLst/>
          </a:prstGeom>
          <a:noFill/>
          <a:ln>
            <a:noFill/>
          </a:ln>
        </p:spPr>
      </p:pic>
      <p:sp>
        <p:nvSpPr>
          <p:cNvPr id="395" name="Google Shape;395;g2b1db533f6a_0_6"/>
          <p:cNvSpPr txBox="1"/>
          <p:nvPr>
            <p:ph type="title"/>
          </p:nvPr>
        </p:nvSpPr>
        <p:spPr>
          <a:xfrm>
            <a:off x="933450" y="728187"/>
            <a:ext cx="7763100" cy="526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g2b1db533f6a_0_6"/>
          <p:cNvSpPr txBox="1"/>
          <p:nvPr>
            <p:ph idx="1" type="body"/>
          </p:nvPr>
        </p:nvSpPr>
        <p:spPr>
          <a:xfrm>
            <a:off x="933450" y="1369219"/>
            <a:ext cx="7763100" cy="3263400"/>
          </a:xfrm>
          <a:prstGeom prst="rect">
            <a:avLst/>
          </a:prstGeom>
        </p:spPr>
        <p:txBody>
          <a:bodyPr anchorCtr="0" anchor="t" bIns="45700" lIns="91425" spcFirstLastPara="1" rIns="91425" wrap="square" tIns="45700">
            <a:normAutofit/>
          </a:bodyPr>
          <a:lstStyle/>
          <a:p>
            <a:pPr indent="0" lvl="0" marL="0" rtl="0" algn="l">
              <a:spcBef>
                <a:spcPts val="75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g2aeb8282c1e_0_0"/>
          <p:cNvPicPr preferRelativeResize="0"/>
          <p:nvPr/>
        </p:nvPicPr>
        <p:blipFill rotWithShape="1">
          <a:blip r:embed="rId3">
            <a:alphaModFix/>
          </a:blip>
          <a:srcRect b="0" l="0" r="0" t="0"/>
          <a:stretch/>
        </p:blipFill>
        <p:spPr>
          <a:xfrm>
            <a:off x="2432475" y="0"/>
            <a:ext cx="4841068" cy="4838704"/>
          </a:xfrm>
          <a:prstGeom prst="rect">
            <a:avLst/>
          </a:prstGeom>
          <a:noFill/>
          <a:ln>
            <a:noFill/>
          </a:ln>
        </p:spPr>
      </p:pic>
      <p:sp>
        <p:nvSpPr>
          <p:cNvPr id="203" name="Google Shape;203;g2aeb8282c1e_0_0"/>
          <p:cNvSpPr txBox="1"/>
          <p:nvPr>
            <p:ph type="title"/>
          </p:nvPr>
        </p:nvSpPr>
        <p:spPr>
          <a:xfrm>
            <a:off x="0" y="0"/>
            <a:ext cx="3162300" cy="9333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200"/>
              <a:buNone/>
            </a:pPr>
            <a:r>
              <a:rPr lang="en-US" sz="3100">
                <a:solidFill>
                  <a:srgbClr val="E76127"/>
                </a:solidFill>
              </a:rPr>
              <a:t> </a:t>
            </a:r>
            <a:br>
              <a:rPr lang="en-US" sz="3100">
                <a:solidFill>
                  <a:srgbClr val="E76127"/>
                </a:solidFill>
              </a:rPr>
            </a:br>
            <a:r>
              <a:rPr lang="en-US" sz="2700">
                <a:solidFill>
                  <a:srgbClr val="E76127"/>
                </a:solidFill>
              </a:rPr>
              <a:t>Our 5 </a:t>
            </a:r>
            <a:r>
              <a:rPr lang="en-US" sz="2700">
                <a:solidFill>
                  <a:srgbClr val="E76127"/>
                </a:solidFill>
                <a:extLst>
                  <a:ext uri="http://customooxmlschemas.google.com/">
                    <go:slidesCustomData xmlns:go="http://customooxmlschemas.google.com/" textRoundtripDataId="5"/>
                  </a:ext>
                </a:extLst>
              </a:rPr>
              <a:t>Trainings</a:t>
            </a:r>
            <a:endParaRPr sz="2700">
              <a:solidFill>
                <a:srgbClr val="E76127"/>
              </a:solidFill>
            </a:endParaRPr>
          </a:p>
        </p:txBody>
      </p:sp>
      <p:sp>
        <p:nvSpPr>
          <p:cNvPr id="204" name="Google Shape;204;g2aeb8282c1e_0_0"/>
          <p:cNvSpPr txBox="1"/>
          <p:nvPr>
            <p:ph type="title"/>
          </p:nvPr>
        </p:nvSpPr>
        <p:spPr>
          <a:xfrm>
            <a:off x="3659225" y="3950775"/>
            <a:ext cx="2322300" cy="3753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200"/>
              <a:buNone/>
            </a:pPr>
            <a:r>
              <a:rPr lang="en-US" sz="1600">
                <a:solidFill>
                  <a:schemeClr val="lt1"/>
                </a:solidFill>
              </a:rPr>
              <a:t>God does the Work</a:t>
            </a:r>
            <a:endParaRPr sz="1600">
              <a:solidFill>
                <a:schemeClr val="lt1"/>
              </a:solidFill>
            </a:endParaRPr>
          </a:p>
        </p:txBody>
      </p:sp>
      <p:sp>
        <p:nvSpPr>
          <p:cNvPr id="205" name="Google Shape;205;g2aeb8282c1e_0_0"/>
          <p:cNvSpPr txBox="1"/>
          <p:nvPr>
            <p:ph type="title"/>
          </p:nvPr>
        </p:nvSpPr>
        <p:spPr>
          <a:xfrm>
            <a:off x="4421300" y="3041625"/>
            <a:ext cx="2177100" cy="5535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200"/>
              <a:buNone/>
            </a:pPr>
            <a:r>
              <a:rPr lang="en-US" sz="1600">
                <a:solidFill>
                  <a:schemeClr val="lt1"/>
                </a:solidFill>
              </a:rPr>
              <a:t>The 5 Thresholds </a:t>
            </a:r>
            <a:br>
              <a:rPr lang="en-US" sz="1600">
                <a:solidFill>
                  <a:schemeClr val="lt1"/>
                </a:solidFill>
              </a:rPr>
            </a:br>
            <a:r>
              <a:rPr lang="en-US" sz="1600">
                <a:solidFill>
                  <a:schemeClr val="lt1"/>
                </a:solidFill>
              </a:rPr>
              <a:t>of Faith</a:t>
            </a:r>
            <a:endParaRPr sz="1600">
              <a:solidFill>
                <a:schemeClr val="lt1"/>
              </a:solidFill>
            </a:endParaRPr>
          </a:p>
        </p:txBody>
      </p:sp>
      <p:sp>
        <p:nvSpPr>
          <p:cNvPr id="206" name="Google Shape;206;g2aeb8282c1e_0_0"/>
          <p:cNvSpPr txBox="1"/>
          <p:nvPr>
            <p:ph type="title"/>
          </p:nvPr>
        </p:nvSpPr>
        <p:spPr>
          <a:xfrm>
            <a:off x="3659225" y="2235050"/>
            <a:ext cx="2322300" cy="5832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200"/>
              <a:buNone/>
            </a:pPr>
            <a:r>
              <a:rPr lang="en-US" sz="1600">
                <a:solidFill>
                  <a:schemeClr val="lt1"/>
                </a:solidFill>
              </a:rPr>
              <a:t>Asking </a:t>
            </a:r>
            <a:endParaRPr sz="1600">
              <a:solidFill>
                <a:schemeClr val="lt1"/>
              </a:solidFill>
            </a:endParaRPr>
          </a:p>
          <a:p>
            <a:pPr indent="0" lvl="0" marL="0" rtl="0" algn="ctr">
              <a:lnSpc>
                <a:spcPct val="90000"/>
              </a:lnSpc>
              <a:spcBef>
                <a:spcPts val="0"/>
              </a:spcBef>
              <a:spcAft>
                <a:spcPts val="0"/>
              </a:spcAft>
              <a:buSzPts val="3200"/>
              <a:buNone/>
            </a:pPr>
            <a:r>
              <a:rPr lang="en-US" sz="1600">
                <a:solidFill>
                  <a:schemeClr val="lt1"/>
                </a:solidFill>
              </a:rPr>
              <a:t>Good Questions </a:t>
            </a:r>
            <a:endParaRPr sz="1600">
              <a:solidFill>
                <a:schemeClr val="lt1"/>
              </a:solidFill>
            </a:endParaRPr>
          </a:p>
        </p:txBody>
      </p:sp>
      <p:sp>
        <p:nvSpPr>
          <p:cNvPr id="207" name="Google Shape;207;g2aeb8282c1e_0_0"/>
          <p:cNvSpPr txBox="1"/>
          <p:nvPr>
            <p:ph type="title"/>
          </p:nvPr>
        </p:nvSpPr>
        <p:spPr>
          <a:xfrm>
            <a:off x="2943200" y="1392325"/>
            <a:ext cx="2322300" cy="5535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200"/>
              <a:buNone/>
            </a:pPr>
            <a:r>
              <a:rPr lang="en-US" sz="1600">
                <a:solidFill>
                  <a:schemeClr val="lt1"/>
                </a:solidFill>
              </a:rPr>
              <a:t>Invitations that</a:t>
            </a:r>
            <a:br>
              <a:rPr lang="en-US" sz="1600">
                <a:solidFill>
                  <a:schemeClr val="lt1"/>
                </a:solidFill>
              </a:rPr>
            </a:br>
            <a:r>
              <a:rPr lang="en-US" sz="1600">
                <a:solidFill>
                  <a:schemeClr val="lt1"/>
                </a:solidFill>
              </a:rPr>
              <a:t>Change Lives</a:t>
            </a:r>
            <a:endParaRPr sz="1600">
              <a:solidFill>
                <a:schemeClr val="lt1"/>
              </a:solidFill>
            </a:endParaRPr>
          </a:p>
        </p:txBody>
      </p:sp>
      <p:sp>
        <p:nvSpPr>
          <p:cNvPr id="208" name="Google Shape;208;g2aeb8282c1e_0_0"/>
          <p:cNvSpPr txBox="1"/>
          <p:nvPr>
            <p:ph type="title"/>
          </p:nvPr>
        </p:nvSpPr>
        <p:spPr>
          <a:xfrm>
            <a:off x="3731825" y="549600"/>
            <a:ext cx="2177100" cy="5535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3200"/>
              <a:buNone/>
            </a:pPr>
            <a:r>
              <a:rPr lang="en-US" sz="1600">
                <a:solidFill>
                  <a:schemeClr val="lt1"/>
                </a:solidFill>
              </a:rPr>
              <a:t>Mentoring</a:t>
            </a:r>
            <a:endParaRPr sz="1600">
              <a:solidFill>
                <a:schemeClr val="lt1"/>
              </a:solidFill>
            </a:endParaRPr>
          </a:p>
          <a:p>
            <a:pPr indent="0" lvl="0" marL="0" rtl="0" algn="ctr">
              <a:lnSpc>
                <a:spcPct val="90000"/>
              </a:lnSpc>
              <a:spcBef>
                <a:spcPts val="0"/>
              </a:spcBef>
              <a:spcAft>
                <a:spcPts val="0"/>
              </a:spcAft>
              <a:buSzPts val="3200"/>
              <a:buNone/>
            </a:pPr>
            <a:r>
              <a:rPr lang="en-US" sz="1600">
                <a:solidFill>
                  <a:schemeClr val="lt1"/>
                </a:solidFill>
              </a:rPr>
              <a:t>New Believers</a:t>
            </a:r>
            <a:endParaRPr sz="1600">
              <a:solidFill>
                <a:schemeClr val="lt1"/>
              </a:solidFill>
            </a:endParaRPr>
          </a:p>
        </p:txBody>
      </p:sp>
      <p:sp>
        <p:nvSpPr>
          <p:cNvPr id="209" name="Google Shape;209;g2aeb8282c1e_0_0"/>
          <p:cNvSpPr/>
          <p:nvPr/>
        </p:nvSpPr>
        <p:spPr>
          <a:xfrm>
            <a:off x="1995900" y="3846825"/>
            <a:ext cx="1166400" cy="583200"/>
          </a:xfrm>
          <a:prstGeom prst="rightArrow">
            <a:avLst>
              <a:gd fmla="val 50000" name="adj1"/>
              <a:gd fmla="val 50000" name="adj2"/>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a93abb6917_0_0"/>
          <p:cNvSpPr/>
          <p:nvPr/>
        </p:nvSpPr>
        <p:spPr>
          <a:xfrm>
            <a:off x="850575" y="1166900"/>
            <a:ext cx="3429000" cy="410700"/>
          </a:xfrm>
          <a:prstGeom prst="roundRect">
            <a:avLst>
              <a:gd fmla="val 17762" name="adj"/>
            </a:avLst>
          </a:prstGeom>
          <a:noFill/>
          <a:ln cap="flat" cmpd="sng" w="28575">
            <a:solidFill>
              <a:srgbClr val="CC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2100"/>
              <a:buFont typeface="Arial"/>
              <a:buNone/>
            </a:pPr>
            <a:r>
              <a:rPr b="0" i="0" lang="en-US" sz="2100" u="none" cap="none" strike="noStrike">
                <a:solidFill>
                  <a:srgbClr val="CC0000"/>
                </a:solidFill>
                <a:latin typeface="Avenir"/>
                <a:ea typeface="Avenir"/>
                <a:cs typeface="Avenir"/>
                <a:sym typeface="Avenir"/>
              </a:rPr>
              <a:t>Professional Evangelism</a:t>
            </a:r>
            <a:endParaRPr b="0" i="0" sz="2100" u="none" cap="none" strike="noStrike">
              <a:solidFill>
                <a:srgbClr val="CC0000"/>
              </a:solidFill>
              <a:latin typeface="Avenir"/>
              <a:ea typeface="Avenir"/>
              <a:cs typeface="Avenir"/>
              <a:sym typeface="Avenir"/>
            </a:endParaRPr>
          </a:p>
        </p:txBody>
      </p:sp>
      <p:sp>
        <p:nvSpPr>
          <p:cNvPr id="216" name="Google Shape;216;g2a93abb6917_0_0"/>
          <p:cNvSpPr txBox="1"/>
          <p:nvPr/>
        </p:nvSpPr>
        <p:spPr>
          <a:xfrm>
            <a:off x="423275" y="243700"/>
            <a:ext cx="6721200" cy="5772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800"/>
              </a:spcBef>
              <a:spcAft>
                <a:spcPts val="0"/>
              </a:spcAft>
              <a:buClr>
                <a:srgbClr val="000000"/>
              </a:buClr>
              <a:buSzPts val="2000"/>
              <a:buFont typeface="Arial"/>
              <a:buNone/>
            </a:pPr>
            <a:r>
              <a:rPr b="0" i="0" lang="en-US" sz="2000" u="none" cap="none" strike="noStrike">
                <a:solidFill>
                  <a:srgbClr val="5F5F5F"/>
                </a:solidFill>
                <a:latin typeface="Avenir"/>
                <a:ea typeface="Avenir"/>
                <a:cs typeface="Avenir"/>
                <a:sym typeface="Avenir"/>
              </a:rPr>
              <a:t>Common Misperceptions? </a:t>
            </a:r>
            <a:endParaRPr b="0" i="0" sz="2000" u="none" cap="none" strike="noStrike">
              <a:solidFill>
                <a:srgbClr val="5F5F5F"/>
              </a:solidFill>
              <a:latin typeface="Avenir"/>
              <a:ea typeface="Avenir"/>
              <a:cs typeface="Avenir"/>
              <a:sym typeface="Avenir"/>
            </a:endParaRPr>
          </a:p>
        </p:txBody>
      </p:sp>
      <p:sp>
        <p:nvSpPr>
          <p:cNvPr id="217" name="Google Shape;217;g2a93abb6917_0_0"/>
          <p:cNvSpPr/>
          <p:nvPr/>
        </p:nvSpPr>
        <p:spPr>
          <a:xfrm>
            <a:off x="4724225" y="1166900"/>
            <a:ext cx="3429000" cy="410700"/>
          </a:xfrm>
          <a:prstGeom prst="roundRect">
            <a:avLst>
              <a:gd fmla="val 17762" name="adj"/>
            </a:avLst>
          </a:prstGeom>
          <a:noFill/>
          <a:ln cap="flat" cmpd="sng" w="28575">
            <a:solidFill>
              <a:srgbClr val="4A8C4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4A8C40"/>
                </a:solidFill>
                <a:latin typeface="Avenir"/>
                <a:ea typeface="Avenir"/>
                <a:cs typeface="Avenir"/>
                <a:sym typeface="Avenir"/>
              </a:rPr>
              <a:t>Relational Evangelism</a:t>
            </a:r>
            <a:endParaRPr b="1" i="0" sz="2100" u="none" cap="none" strike="noStrike">
              <a:solidFill>
                <a:srgbClr val="4A8C40"/>
              </a:solidFill>
              <a:latin typeface="Avenir"/>
              <a:ea typeface="Avenir"/>
              <a:cs typeface="Avenir"/>
              <a:sym typeface="Avenir"/>
            </a:endParaRPr>
          </a:p>
        </p:txBody>
      </p:sp>
      <p:sp>
        <p:nvSpPr>
          <p:cNvPr id="218" name="Google Shape;218;g2a93abb6917_0_0"/>
          <p:cNvSpPr txBox="1"/>
          <p:nvPr/>
        </p:nvSpPr>
        <p:spPr>
          <a:xfrm>
            <a:off x="1173625" y="1770075"/>
            <a:ext cx="2603700" cy="4875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00000"/>
              </a:lnSpc>
              <a:spcBef>
                <a:spcPts val="0"/>
              </a:spcBef>
              <a:spcAft>
                <a:spcPts val="0"/>
              </a:spcAft>
              <a:buClr>
                <a:srgbClr val="CC0000"/>
              </a:buClr>
              <a:buSzPts val="2100"/>
              <a:buFont typeface="Avenir"/>
              <a:buChar char="●"/>
            </a:pPr>
            <a:r>
              <a:rPr b="0" i="0" lang="en-US" sz="2100" u="none" cap="none" strike="noStrike">
                <a:solidFill>
                  <a:srgbClr val="CC0000"/>
                </a:solidFill>
                <a:latin typeface="Avenir"/>
                <a:ea typeface="Avenir"/>
                <a:cs typeface="Avenir"/>
                <a:sym typeface="Avenir"/>
              </a:rPr>
              <a:t>Experts Only</a:t>
            </a:r>
            <a:endParaRPr b="0" i="0" sz="2100" u="none" cap="none" strike="noStrike">
              <a:solidFill>
                <a:srgbClr val="CC0000"/>
              </a:solidFill>
              <a:latin typeface="Avenir"/>
              <a:ea typeface="Avenir"/>
              <a:cs typeface="Avenir"/>
              <a:sym typeface="Avenir"/>
            </a:endParaRPr>
          </a:p>
        </p:txBody>
      </p:sp>
      <p:sp>
        <p:nvSpPr>
          <p:cNvPr id="219" name="Google Shape;219;g2a93abb6917_0_0"/>
          <p:cNvSpPr txBox="1"/>
          <p:nvPr/>
        </p:nvSpPr>
        <p:spPr>
          <a:xfrm>
            <a:off x="1173625" y="2270300"/>
            <a:ext cx="3843300" cy="4875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00000"/>
              </a:lnSpc>
              <a:spcBef>
                <a:spcPts val="0"/>
              </a:spcBef>
              <a:spcAft>
                <a:spcPts val="0"/>
              </a:spcAft>
              <a:buClr>
                <a:srgbClr val="CC0000"/>
              </a:buClr>
              <a:buSzPts val="2100"/>
              <a:buFont typeface="Avenir"/>
              <a:buChar char="●"/>
            </a:pPr>
            <a:r>
              <a:rPr b="0" i="0" lang="en-US" sz="2100" u="none" cap="none" strike="noStrike">
                <a:solidFill>
                  <a:srgbClr val="CC0000"/>
                </a:solidFill>
                <a:latin typeface="Avenir"/>
                <a:ea typeface="Avenir"/>
                <a:cs typeface="Avenir"/>
                <a:sym typeface="Avenir"/>
              </a:rPr>
              <a:t>Slick Presentation</a:t>
            </a:r>
            <a:endParaRPr b="0" i="0" sz="2100" u="none" cap="none" strike="noStrike">
              <a:solidFill>
                <a:srgbClr val="CC0000"/>
              </a:solidFill>
              <a:latin typeface="Avenir"/>
              <a:ea typeface="Avenir"/>
              <a:cs typeface="Avenir"/>
              <a:sym typeface="Avenir"/>
            </a:endParaRPr>
          </a:p>
        </p:txBody>
      </p:sp>
      <p:sp>
        <p:nvSpPr>
          <p:cNvPr id="220" name="Google Shape;220;g2a93abb6917_0_0"/>
          <p:cNvSpPr txBox="1"/>
          <p:nvPr/>
        </p:nvSpPr>
        <p:spPr>
          <a:xfrm>
            <a:off x="1173625" y="2783350"/>
            <a:ext cx="3843300" cy="4875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00000"/>
              </a:lnSpc>
              <a:spcBef>
                <a:spcPts val="0"/>
              </a:spcBef>
              <a:spcAft>
                <a:spcPts val="0"/>
              </a:spcAft>
              <a:buClr>
                <a:srgbClr val="CC0000"/>
              </a:buClr>
              <a:buSzPts val="2100"/>
              <a:buFont typeface="Avenir"/>
              <a:buChar char="●"/>
            </a:pPr>
            <a:r>
              <a:rPr b="0" i="0" lang="en-US" sz="2100" u="none" cap="none" strike="noStrike">
                <a:solidFill>
                  <a:srgbClr val="CC0000"/>
                </a:solidFill>
                <a:latin typeface="Avenir"/>
                <a:ea typeface="Avenir"/>
                <a:cs typeface="Avenir"/>
                <a:sym typeface="Avenir"/>
              </a:rPr>
              <a:t>Stadium of Strangers</a:t>
            </a:r>
            <a:endParaRPr b="0" i="0" sz="2100" u="none" cap="none" strike="noStrike">
              <a:solidFill>
                <a:srgbClr val="CC0000"/>
              </a:solidFill>
              <a:latin typeface="Avenir"/>
              <a:ea typeface="Avenir"/>
              <a:cs typeface="Avenir"/>
              <a:sym typeface="Avenir"/>
            </a:endParaRPr>
          </a:p>
        </p:txBody>
      </p:sp>
      <p:sp>
        <p:nvSpPr>
          <p:cNvPr id="221" name="Google Shape;221;g2a93abb6917_0_0"/>
          <p:cNvSpPr txBox="1"/>
          <p:nvPr/>
        </p:nvSpPr>
        <p:spPr>
          <a:xfrm>
            <a:off x="1173625" y="3283600"/>
            <a:ext cx="2911800" cy="4875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00000"/>
              </a:lnSpc>
              <a:spcBef>
                <a:spcPts val="0"/>
              </a:spcBef>
              <a:spcAft>
                <a:spcPts val="0"/>
              </a:spcAft>
              <a:buClr>
                <a:srgbClr val="CC0000"/>
              </a:buClr>
              <a:buSzPts val="2100"/>
              <a:buFont typeface="Avenir"/>
              <a:buChar char="●"/>
            </a:pPr>
            <a:r>
              <a:rPr b="0" i="0" lang="en-US" sz="2100" u="none" cap="none" strike="noStrike">
                <a:solidFill>
                  <a:srgbClr val="CC0000"/>
                </a:solidFill>
                <a:latin typeface="Avenir"/>
                <a:ea typeface="Avenir"/>
                <a:cs typeface="Avenir"/>
                <a:sym typeface="Avenir"/>
              </a:rPr>
              <a:t>One-man Show</a:t>
            </a:r>
            <a:endParaRPr b="0" i="0" sz="2100" u="none" cap="none" strike="noStrike">
              <a:solidFill>
                <a:srgbClr val="CC0000"/>
              </a:solidFill>
              <a:latin typeface="Avenir"/>
              <a:ea typeface="Avenir"/>
              <a:cs typeface="Avenir"/>
              <a:sym typeface="Avenir"/>
            </a:endParaRPr>
          </a:p>
        </p:txBody>
      </p:sp>
      <p:sp>
        <p:nvSpPr>
          <p:cNvPr id="222" name="Google Shape;222;g2a93abb6917_0_0"/>
          <p:cNvSpPr txBox="1"/>
          <p:nvPr/>
        </p:nvSpPr>
        <p:spPr>
          <a:xfrm>
            <a:off x="4801925" y="1770075"/>
            <a:ext cx="3429000" cy="4875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00000"/>
              </a:lnSpc>
              <a:spcBef>
                <a:spcPts val="0"/>
              </a:spcBef>
              <a:spcAft>
                <a:spcPts val="0"/>
              </a:spcAft>
              <a:buClr>
                <a:srgbClr val="4A8C40"/>
              </a:buClr>
              <a:buSzPts val="2100"/>
              <a:buFont typeface="Avenir"/>
              <a:buChar char="●"/>
            </a:pPr>
            <a:r>
              <a:rPr b="0" i="0" lang="en-US" sz="2100" u="none" cap="none" strike="noStrike">
                <a:solidFill>
                  <a:srgbClr val="4A8C40"/>
                </a:solidFill>
                <a:latin typeface="Avenir"/>
                <a:ea typeface="Avenir"/>
                <a:cs typeface="Avenir"/>
                <a:sym typeface="Avenir"/>
              </a:rPr>
              <a:t>Everyone has a Role</a:t>
            </a:r>
            <a:endParaRPr b="0" i="0" sz="2100" u="none" cap="none" strike="noStrike">
              <a:solidFill>
                <a:srgbClr val="4A8C40"/>
              </a:solidFill>
              <a:latin typeface="Avenir"/>
              <a:ea typeface="Avenir"/>
              <a:cs typeface="Avenir"/>
              <a:sym typeface="Avenir"/>
            </a:endParaRPr>
          </a:p>
        </p:txBody>
      </p:sp>
      <p:sp>
        <p:nvSpPr>
          <p:cNvPr id="223" name="Google Shape;223;g2a93abb6917_0_0"/>
          <p:cNvSpPr txBox="1"/>
          <p:nvPr/>
        </p:nvSpPr>
        <p:spPr>
          <a:xfrm>
            <a:off x="4801925" y="2270300"/>
            <a:ext cx="4342200" cy="4875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00000"/>
              </a:lnSpc>
              <a:spcBef>
                <a:spcPts val="0"/>
              </a:spcBef>
              <a:spcAft>
                <a:spcPts val="0"/>
              </a:spcAft>
              <a:buClr>
                <a:srgbClr val="4A8C40"/>
              </a:buClr>
              <a:buSzPts val="2100"/>
              <a:buFont typeface="Avenir"/>
              <a:buChar char="●"/>
            </a:pPr>
            <a:r>
              <a:rPr b="0" i="0" lang="en-US" sz="2100" u="none" cap="none" strike="noStrike">
                <a:solidFill>
                  <a:srgbClr val="4A8C40"/>
                </a:solidFill>
                <a:latin typeface="Avenir"/>
                <a:ea typeface="Avenir"/>
                <a:cs typeface="Avenir"/>
                <a:sym typeface="Avenir"/>
              </a:rPr>
              <a:t>Personal &amp; Conversational</a:t>
            </a:r>
            <a:endParaRPr b="0" i="0" sz="2100" u="none" cap="none" strike="noStrike">
              <a:solidFill>
                <a:srgbClr val="4A8C40"/>
              </a:solidFill>
              <a:latin typeface="Avenir"/>
              <a:ea typeface="Avenir"/>
              <a:cs typeface="Avenir"/>
              <a:sym typeface="Avenir"/>
            </a:endParaRPr>
          </a:p>
        </p:txBody>
      </p:sp>
      <p:sp>
        <p:nvSpPr>
          <p:cNvPr id="224" name="Google Shape;224;g2a93abb6917_0_0"/>
          <p:cNvSpPr txBox="1"/>
          <p:nvPr/>
        </p:nvSpPr>
        <p:spPr>
          <a:xfrm>
            <a:off x="4801925" y="2783350"/>
            <a:ext cx="4122600" cy="4875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00000"/>
              </a:lnSpc>
              <a:spcBef>
                <a:spcPts val="0"/>
              </a:spcBef>
              <a:spcAft>
                <a:spcPts val="0"/>
              </a:spcAft>
              <a:buClr>
                <a:srgbClr val="4A8C40"/>
              </a:buClr>
              <a:buSzPts val="2100"/>
              <a:buFont typeface="Avenir"/>
              <a:buChar char="●"/>
            </a:pPr>
            <a:r>
              <a:rPr b="0" i="0" lang="en-US" sz="2100" u="none" cap="none" strike="noStrike">
                <a:solidFill>
                  <a:srgbClr val="4A8C40"/>
                </a:solidFill>
                <a:latin typeface="Avenir"/>
                <a:ea typeface="Avenir"/>
                <a:cs typeface="Avenir"/>
                <a:sym typeface="Avenir"/>
              </a:rPr>
              <a:t>People close to You</a:t>
            </a:r>
            <a:endParaRPr b="0" i="0" sz="2100" u="none" cap="none" strike="noStrike">
              <a:solidFill>
                <a:srgbClr val="4A8C40"/>
              </a:solidFill>
              <a:latin typeface="Avenir"/>
              <a:ea typeface="Avenir"/>
              <a:cs typeface="Avenir"/>
              <a:sym typeface="Avenir"/>
            </a:endParaRPr>
          </a:p>
        </p:txBody>
      </p:sp>
      <p:sp>
        <p:nvSpPr>
          <p:cNvPr id="225" name="Google Shape;225;g2a93abb6917_0_0"/>
          <p:cNvSpPr txBox="1"/>
          <p:nvPr/>
        </p:nvSpPr>
        <p:spPr>
          <a:xfrm>
            <a:off x="4801925" y="3283600"/>
            <a:ext cx="3843300" cy="4875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00000"/>
              </a:lnSpc>
              <a:spcBef>
                <a:spcPts val="0"/>
              </a:spcBef>
              <a:spcAft>
                <a:spcPts val="0"/>
              </a:spcAft>
              <a:buClr>
                <a:srgbClr val="4A8C40"/>
              </a:buClr>
              <a:buSzPts val="2100"/>
              <a:buFont typeface="Avenir"/>
              <a:buChar char="●"/>
            </a:pPr>
            <a:r>
              <a:rPr b="0" i="0" lang="en-US" sz="2100" u="none" cap="none" strike="noStrike">
                <a:solidFill>
                  <a:srgbClr val="4A8C40"/>
                </a:solidFill>
                <a:latin typeface="Avenir"/>
                <a:ea typeface="Avenir"/>
                <a:cs typeface="Avenir"/>
                <a:sym typeface="Avenir"/>
              </a:rPr>
              <a:t>God does the Work</a:t>
            </a:r>
            <a:endParaRPr b="0" i="0" sz="2100" u="none" cap="none" strike="noStrike">
              <a:solidFill>
                <a:srgbClr val="4A8C40"/>
              </a:solidFill>
              <a:latin typeface="Avenir"/>
              <a:ea typeface="Avenir"/>
              <a:cs typeface="Avenir"/>
              <a:sym typeface="Aveni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1000"/>
                                        <p:tgtEl>
                                          <p:spTgt spid="2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1000"/>
                                        <p:tgtEl>
                                          <p:spTgt spid="2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1000"/>
                                        <p:tgtEl>
                                          <p:spTgt spid="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g20e38be46a5_1_62"/>
          <p:cNvSpPr txBox="1"/>
          <p:nvPr>
            <p:ph type="ctrTitle"/>
          </p:nvPr>
        </p:nvSpPr>
        <p:spPr>
          <a:xfrm>
            <a:off x="465800" y="391100"/>
            <a:ext cx="7680600" cy="1635600"/>
          </a:xfrm>
          <a:prstGeom prst="rect">
            <a:avLst/>
          </a:prstGeom>
          <a:noFill/>
          <a:ln>
            <a:noFill/>
          </a:ln>
        </p:spPr>
        <p:txBody>
          <a:bodyPr anchorCtr="0" anchor="b" bIns="34275" lIns="68575" spcFirstLastPara="1" rIns="68575" wrap="square" tIns="34275">
            <a:noAutofit/>
          </a:bodyPr>
          <a:lstStyle/>
          <a:p>
            <a:pPr indent="0" lvl="0" marL="0" rtl="0" algn="l">
              <a:lnSpc>
                <a:spcPct val="90000"/>
              </a:lnSpc>
              <a:spcBef>
                <a:spcPts val="0"/>
              </a:spcBef>
              <a:spcAft>
                <a:spcPts val="0"/>
              </a:spcAft>
              <a:buClr>
                <a:schemeClr val="dk1"/>
              </a:buClr>
              <a:buSzPts val="4500"/>
              <a:buFont typeface="Arial"/>
              <a:buNone/>
            </a:pPr>
            <a:r>
              <a:rPr lang="en-US" sz="4400"/>
              <a:t>What is</a:t>
            </a:r>
            <a:r>
              <a:rPr lang="en-US" sz="4400">
                <a:solidFill>
                  <a:schemeClr val="accent2"/>
                </a:solidFill>
              </a:rPr>
              <a:t> </a:t>
            </a:r>
            <a:br>
              <a:rPr lang="en-US" sz="4400">
                <a:solidFill>
                  <a:schemeClr val="accent2"/>
                </a:solidFill>
              </a:rPr>
            </a:br>
            <a:r>
              <a:rPr i="1" lang="en-US" sz="4400">
                <a:solidFill>
                  <a:schemeClr val="accent2"/>
                </a:solidFill>
              </a:rPr>
              <a:t>Relational Evangelism</a:t>
            </a:r>
            <a:r>
              <a:rPr lang="en-US" sz="4400">
                <a:solidFill>
                  <a:schemeClr val="accent2"/>
                </a:solidFill>
              </a:rPr>
              <a:t>?</a:t>
            </a:r>
            <a:endParaRPr/>
          </a:p>
        </p:txBody>
      </p:sp>
      <p:sp>
        <p:nvSpPr>
          <p:cNvPr id="232" name="Google Shape;232;g20e38be46a5_1_62"/>
          <p:cNvSpPr txBox="1"/>
          <p:nvPr>
            <p:ph idx="1" type="subTitle"/>
          </p:nvPr>
        </p:nvSpPr>
        <p:spPr>
          <a:xfrm>
            <a:off x="548775" y="2438250"/>
            <a:ext cx="5351400" cy="1935000"/>
          </a:xfrm>
          <a:prstGeom prst="rect">
            <a:avLst/>
          </a:prstGeom>
          <a:noFill/>
          <a:ln>
            <a:noFill/>
          </a:ln>
        </p:spPr>
        <p:txBody>
          <a:bodyPr anchorCtr="0" anchor="t" bIns="34275" lIns="68575" spcFirstLastPara="1" rIns="68575" wrap="square" tIns="34275">
            <a:noAutofit/>
          </a:bodyPr>
          <a:lstStyle/>
          <a:p>
            <a:pPr indent="0" lvl="0" marL="0" rtl="0" algn="l">
              <a:lnSpc>
                <a:spcPct val="85000"/>
              </a:lnSpc>
              <a:spcBef>
                <a:spcPts val="0"/>
              </a:spcBef>
              <a:spcAft>
                <a:spcPts val="0"/>
              </a:spcAft>
              <a:buSzPts val="2635"/>
              <a:buNone/>
            </a:pPr>
            <a:r>
              <a:rPr b="1" lang="en-US" sz="2900">
                <a:solidFill>
                  <a:srgbClr val="5F5F5F"/>
                </a:solidFill>
              </a:rPr>
              <a:t>Joining with </a:t>
            </a:r>
            <a:r>
              <a:rPr b="1" lang="en-US" sz="2900">
                <a:solidFill>
                  <a:srgbClr val="5F5F5F"/>
                </a:solidFill>
                <a:extLst>
                  <a:ext uri="http://customooxmlschemas.google.com/">
                    <go:slidesCustomData xmlns:go="http://customooxmlschemas.google.com/" textRoundtripDataId="7"/>
                  </a:ext>
                </a:extLst>
              </a:rPr>
              <a:t>God</a:t>
            </a:r>
            <a:r>
              <a:rPr b="1" lang="en-US" sz="2900">
                <a:solidFill>
                  <a:srgbClr val="5F5F5F"/>
                </a:solidFill>
              </a:rPr>
              <a:t> in the ways God is already at work </a:t>
            </a:r>
            <a:endParaRPr b="1" sz="2900">
              <a:solidFill>
                <a:srgbClr val="5F5F5F"/>
              </a:solidFill>
            </a:endParaRPr>
          </a:p>
          <a:p>
            <a:pPr indent="0" lvl="0" marL="0" rtl="0" algn="l">
              <a:lnSpc>
                <a:spcPct val="85000"/>
              </a:lnSpc>
              <a:spcBef>
                <a:spcPts val="0"/>
              </a:spcBef>
              <a:spcAft>
                <a:spcPts val="0"/>
              </a:spcAft>
              <a:buClr>
                <a:schemeClr val="dk1"/>
              </a:buClr>
              <a:buSzPts val="2635"/>
              <a:buFont typeface="Arial"/>
              <a:buNone/>
            </a:pPr>
            <a:r>
              <a:rPr b="1" lang="en-US" sz="2900">
                <a:solidFill>
                  <a:srgbClr val="5F5F5F"/>
                </a:solidFill>
              </a:rPr>
              <a:t>in the people around us.</a:t>
            </a:r>
            <a:endParaRPr sz="2900">
              <a:solidFill>
                <a:srgbClr val="5F5F5F"/>
              </a:solidFill>
            </a:endParaRPr>
          </a:p>
        </p:txBody>
      </p:sp>
      <p:pic>
        <p:nvPicPr>
          <p:cNvPr id="233" name="Google Shape;233;g20e38be46a5_1_62"/>
          <p:cNvPicPr preferRelativeResize="0"/>
          <p:nvPr/>
        </p:nvPicPr>
        <p:blipFill rotWithShape="1">
          <a:blip r:embed="rId3">
            <a:alphaModFix/>
          </a:blip>
          <a:srcRect b="0" l="0" r="0" t="0"/>
          <a:stretch/>
        </p:blipFill>
        <p:spPr>
          <a:xfrm>
            <a:off x="6268900" y="1650985"/>
            <a:ext cx="2677689" cy="252803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28e8d4cd547_0_0"/>
          <p:cNvSpPr txBox="1"/>
          <p:nvPr>
            <p:ph type="ctrTitle"/>
          </p:nvPr>
        </p:nvSpPr>
        <p:spPr>
          <a:xfrm>
            <a:off x="359150" y="391100"/>
            <a:ext cx="7428000" cy="582000"/>
          </a:xfrm>
          <a:prstGeom prst="rect">
            <a:avLst/>
          </a:prstGeom>
          <a:noFill/>
          <a:ln>
            <a:noFill/>
          </a:ln>
        </p:spPr>
        <p:txBody>
          <a:bodyPr anchorCtr="0" anchor="b" bIns="34275" lIns="68575" spcFirstLastPara="1" rIns="68575" wrap="square" tIns="34275">
            <a:noAutofit/>
          </a:bodyPr>
          <a:lstStyle/>
          <a:p>
            <a:pPr indent="0" lvl="0" marL="0" rtl="0" algn="l">
              <a:lnSpc>
                <a:spcPct val="90000"/>
              </a:lnSpc>
              <a:spcBef>
                <a:spcPts val="0"/>
              </a:spcBef>
              <a:spcAft>
                <a:spcPts val="0"/>
              </a:spcAft>
              <a:buClr>
                <a:schemeClr val="dk1"/>
              </a:buClr>
              <a:buSzPts val="4500"/>
              <a:buFont typeface="Arial"/>
              <a:buNone/>
            </a:pPr>
            <a:r>
              <a:rPr lang="en-US" sz="3200"/>
              <a:t>Jesus is amazing! </a:t>
            </a:r>
            <a:endParaRPr sz="3300"/>
          </a:p>
        </p:txBody>
      </p:sp>
      <p:sp>
        <p:nvSpPr>
          <p:cNvPr id="240" name="Google Shape;240;g28e8d4cd547_0_0"/>
          <p:cNvSpPr txBox="1"/>
          <p:nvPr>
            <p:ph idx="1" type="subTitle"/>
          </p:nvPr>
        </p:nvSpPr>
        <p:spPr>
          <a:xfrm>
            <a:off x="189625" y="2438250"/>
            <a:ext cx="7597500" cy="1935000"/>
          </a:xfrm>
          <a:prstGeom prst="rect">
            <a:avLst/>
          </a:prstGeom>
          <a:noFill/>
          <a:ln>
            <a:noFill/>
          </a:ln>
        </p:spPr>
        <p:txBody>
          <a:bodyPr anchorCtr="0" anchor="t" bIns="34275" lIns="68575" spcFirstLastPara="1" rIns="68575" wrap="square" tIns="34275">
            <a:noAutofit/>
          </a:bodyPr>
          <a:lstStyle/>
          <a:p>
            <a:pPr indent="0" lvl="0" marL="0" rtl="0" algn="l">
              <a:lnSpc>
                <a:spcPct val="85000"/>
              </a:lnSpc>
              <a:spcBef>
                <a:spcPts val="0"/>
              </a:spcBef>
              <a:spcAft>
                <a:spcPts val="0"/>
              </a:spcAft>
              <a:buSzPts val="2635"/>
              <a:buNone/>
            </a:pPr>
            <a:r>
              <a:rPr b="1" i="1" lang="en-US" sz="3487">
                <a:solidFill>
                  <a:srgbClr val="007B93"/>
                </a:solidFill>
              </a:rPr>
              <a:t> </a:t>
            </a:r>
            <a:endParaRPr sz="1860"/>
          </a:p>
        </p:txBody>
      </p:sp>
      <p:pic>
        <p:nvPicPr>
          <p:cNvPr id="241" name="Google Shape;241;g28e8d4cd547_0_0"/>
          <p:cNvPicPr preferRelativeResize="0"/>
          <p:nvPr/>
        </p:nvPicPr>
        <p:blipFill rotWithShape="1">
          <a:blip r:embed="rId3">
            <a:alphaModFix/>
          </a:blip>
          <a:srcRect b="0" l="0" r="0" t="0"/>
          <a:stretch/>
        </p:blipFill>
        <p:spPr>
          <a:xfrm>
            <a:off x="2183199" y="490650"/>
            <a:ext cx="4396901" cy="4572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3a58e3bd59e_0_177"/>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400"/>
              <a:buNone/>
            </a:pPr>
            <a:r>
              <a:rPr lang="en-US"/>
              <a:t>Spiritual conversations are like….</a:t>
            </a:r>
            <a:endParaRPr/>
          </a:p>
        </p:txBody>
      </p:sp>
      <p:pic>
        <p:nvPicPr>
          <p:cNvPr id="248" name="Google Shape;248;g3a58e3bd59e_0_177" title="5Ti_onion.png"/>
          <p:cNvPicPr preferRelativeResize="0"/>
          <p:nvPr/>
        </p:nvPicPr>
        <p:blipFill rotWithShape="1">
          <a:blip r:embed="rId3">
            <a:alphaModFix/>
          </a:blip>
          <a:srcRect b="0" l="0" r="0" t="0"/>
          <a:stretch/>
        </p:blipFill>
        <p:spPr>
          <a:xfrm>
            <a:off x="2100061" y="114475"/>
            <a:ext cx="4943878"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
          <p:cNvSpPr txBox="1"/>
          <p:nvPr/>
        </p:nvSpPr>
        <p:spPr>
          <a:xfrm>
            <a:off x="2539771" y="852048"/>
            <a:ext cx="4064400" cy="238500"/>
          </a:xfrm>
          <a:prstGeom prst="rect">
            <a:avLst/>
          </a:prstGeom>
          <a:noFill/>
          <a:ln>
            <a:noFill/>
          </a:ln>
          <a:effectLst>
            <a:outerShdw blurRad="50800" rotWithShape="0" algn="tl" dir="2700000" dist="38100">
              <a:srgbClr val="000000">
                <a:alpha val="40000"/>
              </a:srgbClr>
            </a:outerShdw>
          </a:effectLst>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t/>
            </a:r>
            <a:endParaRPr b="0" i="0" sz="1100" u="none" cap="none" strike="noStrike">
              <a:solidFill>
                <a:srgbClr val="000000"/>
              </a:solidFill>
              <a:latin typeface="Avenir"/>
              <a:ea typeface="Avenir"/>
              <a:cs typeface="Avenir"/>
              <a:sym typeface="Avenir"/>
            </a:endParaRPr>
          </a:p>
        </p:txBody>
      </p:sp>
      <p:pic>
        <p:nvPicPr>
          <p:cNvPr id="254" name="Google Shape;254;p4" title="The Woman at the Well.mp4">
            <a:hlinkClick r:id="rId3"/>
          </p:cNvPr>
          <p:cNvPicPr preferRelativeResize="0"/>
          <p:nvPr/>
        </p:nvPicPr>
        <p:blipFill rotWithShape="1">
          <a:blip r:embed="rId4">
            <a:alphaModFix/>
          </a:blip>
          <a:srcRect b="0" l="0" r="0" t="0"/>
          <a:stretch/>
        </p:blipFill>
        <p:spPr>
          <a:xfrm>
            <a:off x="1523975" y="857248"/>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g20e38be46a5_1_70"/>
          <p:cNvPicPr preferRelativeResize="0"/>
          <p:nvPr/>
        </p:nvPicPr>
        <p:blipFill rotWithShape="1">
          <a:blip r:embed="rId3">
            <a:alphaModFix/>
          </a:blip>
          <a:srcRect b="10689" l="0" r="10689" t="0"/>
          <a:stretch/>
        </p:blipFill>
        <p:spPr>
          <a:xfrm>
            <a:off x="0" y="0"/>
            <a:ext cx="9143999" cy="5143500"/>
          </a:xfrm>
          <a:prstGeom prst="rect">
            <a:avLst/>
          </a:prstGeom>
          <a:noFill/>
          <a:ln>
            <a:noFill/>
          </a:ln>
        </p:spPr>
      </p:pic>
      <p:sp>
        <p:nvSpPr>
          <p:cNvPr id="260" name="Google Shape;260;g20e38be46a5_1_70"/>
          <p:cNvSpPr txBox="1"/>
          <p:nvPr/>
        </p:nvSpPr>
        <p:spPr>
          <a:xfrm>
            <a:off x="2539771" y="852048"/>
            <a:ext cx="4064400" cy="2285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dk1"/>
              </a:buClr>
              <a:buSzPts val="800"/>
              <a:buFont typeface="Arial"/>
              <a:buNone/>
            </a:pPr>
            <a:r>
              <a:rPr b="0" baseline="30000" i="0" lang="en-US" sz="2400" u="none" cap="none" strike="noStrike">
                <a:solidFill>
                  <a:schemeClr val="lt1"/>
                </a:solidFill>
                <a:latin typeface="Avenir"/>
                <a:ea typeface="Avenir"/>
                <a:cs typeface="Avenir"/>
                <a:sym typeface="Avenir"/>
              </a:rPr>
              <a:t>7</a:t>
            </a:r>
            <a:r>
              <a:rPr b="0" i="0" lang="en-US" sz="2400" u="none" cap="none" strike="noStrike">
                <a:solidFill>
                  <a:schemeClr val="lt1"/>
                </a:solidFill>
                <a:latin typeface="Avenir"/>
                <a:ea typeface="Avenir"/>
                <a:cs typeface="Avenir"/>
                <a:sym typeface="Avenir"/>
              </a:rPr>
              <a:t> When a Samaritan woman came to draw water, Jesus said to her, “Will you give me a drink?” </a:t>
            </a:r>
            <a:r>
              <a:rPr b="0" baseline="30000" i="0" lang="en-US" sz="2400" u="none" cap="none" strike="noStrike">
                <a:solidFill>
                  <a:schemeClr val="lt1"/>
                </a:solidFill>
                <a:latin typeface="Avenir"/>
                <a:ea typeface="Avenir"/>
                <a:cs typeface="Avenir"/>
                <a:sym typeface="Avenir"/>
              </a:rPr>
              <a:t>8 </a:t>
            </a:r>
            <a:r>
              <a:rPr b="0" i="0" lang="en-US" sz="2400" u="none" cap="none" strike="noStrike">
                <a:solidFill>
                  <a:schemeClr val="lt1"/>
                </a:solidFill>
                <a:latin typeface="Avenir"/>
                <a:ea typeface="Avenir"/>
                <a:cs typeface="Avenir"/>
                <a:sym typeface="Avenir"/>
              </a:rPr>
              <a:t>(His disciples had gone into the town to buy food.)</a:t>
            </a:r>
            <a:endParaRPr b="0" i="0" sz="1100" u="none" cap="none" strike="noStrike">
              <a:solidFill>
                <a:srgbClr val="000000"/>
              </a:solidFill>
              <a:latin typeface="Avenir"/>
              <a:ea typeface="Avenir"/>
              <a:cs typeface="Avenir"/>
              <a:sym typeface="Avenir"/>
            </a:endParaRPr>
          </a:p>
        </p:txBody>
      </p:sp>
    </p:spTree>
  </p:cSld>
  <p:clrMapOvr>
    <a:masterClrMapping/>
  </p:clrMapOvr>
</p:sld>
</file>

<file path=ppt/theme/theme1.xml><?xml version="1.0" encoding="utf-8"?>
<a:theme xmlns:a="http://schemas.openxmlformats.org/drawingml/2006/main" xmlns:r="http://schemas.openxmlformats.org/officeDocument/2006/relationships" name="InterVarsity Light Background">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n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n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2018-09-11T19:52:11Z</dcterms:created>
  <dc:creator>Baylon, Eleanor Soscano</dc:creator>
</cp:coreProperties>
</file>