
<file path=[Content_Types].xml><?xml version="1.0" encoding="utf-8"?>
<Types xmlns="http://schemas.openxmlformats.org/package/2006/content-types">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 id="2147483665" r:id="rId4"/>
    <p:sldMasterId id="214748367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3" roundtripDataSignature="AMtx7mgVKJSPJQYNDliyjq3YrFcyTMAXd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3.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customschemas.google.com/relationships/presentationmetadata" Target="metadata"/><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35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vangelism.intervarsity.org/threshold-1-trust"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vangelism.intervarsity.org/sites/evangelism/files/2%2BPrayerISM-1.21fillable-B.pdf"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6604d17124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g26604d17124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8" name="Google Shape;178;g26604d17124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Just like in the parable, the pathway toward Jesus is not one thing, it is not one phase. In fact, after interviewing hundreds of new believers, we have discerned a pattern of five phases, now called the 5 Thresholds. </a:t>
            </a:r>
            <a:endParaRPr/>
          </a:p>
          <a:p>
            <a:pPr indent="0" lvl="0" marL="0" rtl="0" algn="l">
              <a:lnSpc>
                <a:spcPct val="100000"/>
              </a:lnSpc>
              <a:spcBef>
                <a:spcPts val="0"/>
              </a:spcBef>
              <a:spcAft>
                <a:spcPts val="0"/>
              </a:spcAft>
              <a:buSzPts val="1400"/>
              <a:buNone/>
            </a:pPr>
            <a:r>
              <a:rPr lang="en-US"/>
              <a:t>You must understand the journey that non-Christians are on in order to bless them and be good friends and help them grow toward Jesus. </a:t>
            </a:r>
            <a:endParaRPr/>
          </a:p>
          <a:p>
            <a:pPr indent="0" lvl="0" marL="0" rtl="0" algn="l">
              <a:lnSpc>
                <a:spcPct val="100000"/>
              </a:lnSpc>
              <a:spcBef>
                <a:spcPts val="0"/>
              </a:spcBef>
              <a:spcAft>
                <a:spcPts val="0"/>
              </a:spcAft>
              <a:buSzPts val="1400"/>
              <a:buNone/>
            </a:pPr>
            <a:r>
              <a:rPr lang="en-US"/>
              <a:t>The 5 Thresholds helps us lovingly embody the four parts of Jesus’ harvest.</a:t>
            </a:r>
            <a:endParaRPr/>
          </a:p>
          <a:p>
            <a:pPr indent="0" lvl="0" marL="0" rtl="0" algn="l">
              <a:lnSpc>
                <a:spcPct val="100000"/>
              </a:lnSpc>
              <a:spcBef>
                <a:spcPts val="0"/>
              </a:spcBef>
              <a:spcAft>
                <a:spcPts val="0"/>
              </a:spcAft>
              <a:buSzPts val="1400"/>
              <a:buNone/>
            </a:pPr>
            <a:r>
              <a:rPr lang="en-US"/>
              <a:t>Here is a short video overview.</a:t>
            </a:r>
            <a:endParaRPr/>
          </a:p>
          <a:p>
            <a:pPr indent="0" lvl="0" marL="0" rtl="0" algn="l">
              <a:lnSpc>
                <a:spcPct val="100000"/>
              </a:lnSpc>
              <a:spcBef>
                <a:spcPts val="0"/>
              </a:spcBef>
              <a:spcAft>
                <a:spcPts val="0"/>
              </a:spcAft>
              <a:buSzPts val="1400"/>
              <a:buNone/>
            </a:pPr>
            <a:r>
              <a:t/>
            </a:r>
            <a:endParaRPr/>
          </a:p>
        </p:txBody>
      </p:sp>
      <p:sp>
        <p:nvSpPr>
          <p:cNvPr id="274" name="Google Shape;274;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2afe17e3b8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g2afe17e3b8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“What was your favorite part of the video?” (Ask for a few volunteers, or have them discuss with their neighbor for 30 seconds.)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400"/>
              <a:buFont typeface="Arial"/>
              <a:buNone/>
            </a:pPr>
            <a:r>
              <a:rPr lang="en-US"/>
              <a:t>“Get out your </a:t>
            </a:r>
            <a:r>
              <a:rPr lang="en-US">
                <a:extLst>
                  <a:ext uri="http://customooxmlschemas.google.com/">
                    <go:slidesCustomData xmlns:go="http://customooxmlschemas.google.com/" textRoundtripDataId="11"/>
                  </a:ext>
                </a:extLst>
              </a:rPr>
              <a:t>worksheet</a:t>
            </a:r>
            <a:r>
              <a:rPr lang="en-US"/>
              <a:t>. Feel free to jot down the most important idea from each threshold in the answer box. We will dig into each threshold, one at a time, and identify the key barrier to overcome in each one. If someone’s name comes to mind, feel free to write down their name as </a:t>
            </a:r>
            <a:r>
              <a:rPr lang="en-US">
                <a:extLst>
                  <a:ext uri="http://customooxmlschemas.google.com/">
                    <go:slidesCustomData xmlns:go="http://customooxmlschemas.google.com/" textRoundtripDataId="12"/>
                  </a:ext>
                </a:extLst>
              </a:rPr>
              <a:t>well</a:t>
            </a:r>
            <a:r>
              <a:rPr lang="en-US"/>
              <a:t>.” </a:t>
            </a:r>
            <a:endParaRPr/>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SzPts val="1400"/>
              <a:buNone/>
            </a:pPr>
            <a:r>
              <a:rPr lang="en-US"/>
              <a:t>TIPS FOR THE TRAINER</a:t>
            </a:r>
            <a:endParaRPr/>
          </a:p>
          <a:p>
            <a:pPr indent="0" lvl="0" marL="0" rtl="0" algn="l">
              <a:lnSpc>
                <a:spcPct val="100000"/>
              </a:lnSpc>
              <a:spcBef>
                <a:spcPts val="0"/>
              </a:spcBef>
              <a:spcAft>
                <a:spcPts val="0"/>
              </a:spcAft>
              <a:buSzPts val="1400"/>
              <a:buNone/>
            </a:pPr>
            <a:r>
              <a:rPr lang="en-US"/>
              <a:t>There are five other short videos in our Threshold series. We have not included them in this training because adding 25 additional minutes of video is quite long. Watch each one ahead of time, and select one or two that you feel will be most helpful for your context. </a:t>
            </a:r>
            <a:endParaRPr/>
          </a:p>
          <a:p>
            <a:pPr indent="0" lvl="0" marL="0" rtl="0" algn="l">
              <a:lnSpc>
                <a:spcPct val="100000"/>
              </a:lnSpc>
              <a:spcBef>
                <a:spcPts val="0"/>
              </a:spcBef>
              <a:spcAft>
                <a:spcPts val="0"/>
              </a:spcAft>
              <a:buSzPts val="1400"/>
              <a:buNone/>
            </a:pPr>
            <a:r>
              <a:rPr lang="en-US"/>
              <a:t>In addition, if anyone in your church wants to grow in their understanding of the Thresholds, please give them this </a:t>
            </a:r>
            <a:r>
              <a:rPr lang="en-US">
                <a:extLst>
                  <a:ext uri="http://customooxmlschemas.google.com/">
                    <go:slidesCustomData xmlns:go="http://customooxmlschemas.google.com/" textRoundtripDataId="13"/>
                  </a:ext>
                </a:extLst>
              </a:rPr>
              <a:t>link</a:t>
            </a:r>
            <a:r>
              <a:rPr lang="en-US"/>
              <a:t>. </a:t>
            </a:r>
            <a:endParaRPr/>
          </a:p>
          <a:p>
            <a:pPr indent="0" lvl="0" marL="0" rtl="0" algn="l">
              <a:lnSpc>
                <a:spcPct val="100000"/>
              </a:lnSpc>
              <a:spcBef>
                <a:spcPts val="0"/>
              </a:spcBef>
              <a:spcAft>
                <a:spcPts val="0"/>
              </a:spcAft>
              <a:buSzPts val="1400"/>
              <a:buNone/>
            </a:pPr>
            <a:r>
              <a:rPr lang="en-US" sz="1100" u="sng">
                <a:solidFill>
                  <a:schemeClr val="hlink"/>
                </a:solidFill>
                <a:latin typeface="Arial"/>
                <a:ea typeface="Arial"/>
                <a:cs typeface="Arial"/>
                <a:sym typeface="Arial"/>
                <a:hlinkClick r:id="rId2"/>
              </a:rPr>
              <a:t>https://evangelism.intervarsity.org/threshold-1-trust</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 </a:t>
            </a:r>
            <a:endParaRPr/>
          </a:p>
        </p:txBody>
      </p:sp>
      <p:sp>
        <p:nvSpPr>
          <p:cNvPr id="281" name="Google Shape;281;g2afe17e3b8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In the 1st Threshold, we </a:t>
            </a:r>
            <a:r>
              <a:rPr lang="en-US"/>
              <a:t>often</a:t>
            </a:r>
            <a:r>
              <a:rPr b="0" i="0" lang="en-US" sz="1200" u="none" strike="noStrike">
                <a:solidFill>
                  <a:schemeClr val="dk1"/>
                </a:solidFill>
                <a:latin typeface="Calibri"/>
                <a:ea typeface="Calibri"/>
                <a:cs typeface="Calibri"/>
                <a:sym typeface="Calibri"/>
              </a:rPr>
              <a:t> encounter Distrust in today’s age of </a:t>
            </a:r>
            <a:r>
              <a:rPr b="0" i="0" lang="en-US" sz="1200" u="none" strike="noStrike">
                <a:solidFill>
                  <a:schemeClr val="dk1"/>
                </a:solidFill>
                <a:latin typeface="Calibri"/>
                <a:ea typeface="Calibri"/>
                <a:cs typeface="Calibri"/>
                <a:sym typeface="Calibri"/>
                <a:extLst>
                  <a:ext uri="http://customooxmlschemas.google.com/">
                    <go:slidesCustomData xmlns:go="http://customooxmlschemas.google.com/" textRoundtripDataId="14"/>
                  </a:ext>
                </a:extLst>
              </a:rPr>
              <a:t>skepticism</a:t>
            </a:r>
            <a:r>
              <a:rPr b="0" i="0" lang="en-US" sz="1200" u="none" strike="noStrike">
                <a:solidFill>
                  <a:schemeClr val="dk1"/>
                </a:solidFill>
                <a:latin typeface="Calibri"/>
                <a:ea typeface="Calibri"/>
                <a:cs typeface="Calibri"/>
                <a:sym typeface="Calibri"/>
              </a:rPr>
              <a:t>. Particularly on the coasts, Distrust is often the knee-jerk reaction we get when others find out that we are Christians.</a:t>
            </a:r>
            <a:endParaRPr/>
          </a:p>
          <a:p>
            <a:pPr indent="0" lvl="0" marL="0" rtl="0" algn="l">
              <a:lnSpc>
                <a:spcPct val="100000"/>
              </a:lnSpc>
              <a:spcBef>
                <a:spcPts val="0"/>
              </a:spcBef>
              <a:spcAft>
                <a:spcPts val="0"/>
              </a:spcAft>
              <a:buSzPts val="1400"/>
              <a:buNone/>
            </a:pPr>
            <a:r>
              <a:t/>
            </a:r>
            <a:endParaRPr b="0"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So, we become trust-builders. Instead of being offended by Distrust, we engage in intentional trust-building</a:t>
            </a:r>
            <a:r>
              <a:rPr lang="en-US"/>
              <a:t>…</a:t>
            </a:r>
            <a:r>
              <a:rPr b="0" i="0" lang="en-US" sz="1200" u="none" strike="noStrike">
                <a:solidFill>
                  <a:schemeClr val="dk1"/>
                </a:solidFill>
                <a:latin typeface="Calibri"/>
                <a:ea typeface="Calibri"/>
                <a:cs typeface="Calibri"/>
                <a:sym typeface="Calibri"/>
              </a:rPr>
              <a:t>by having </a:t>
            </a:r>
            <a:r>
              <a:rPr lang="en-US"/>
              <a:t>FUN</a:t>
            </a:r>
            <a:r>
              <a:rPr b="0" i="0" lang="en-US" sz="1200" u="none" strike="noStrike">
                <a:solidFill>
                  <a:schemeClr val="dk1"/>
                </a:solidFill>
                <a:latin typeface="Calibri"/>
                <a:ea typeface="Calibri"/>
                <a:cs typeface="Calibri"/>
                <a:sym typeface="Calibri"/>
              </a:rPr>
              <a:t> </a:t>
            </a:r>
            <a:r>
              <a:rPr b="0" i="0" lang="en-US" sz="1200" u="none" strike="noStrike">
                <a:solidFill>
                  <a:schemeClr val="dk1"/>
                </a:solidFill>
                <a:latin typeface="Calibri"/>
                <a:ea typeface="Calibri"/>
                <a:cs typeface="Calibri"/>
                <a:sym typeface="Calibri"/>
                <a:extLst>
                  <a:ext uri="http://customooxmlschemas.google.com/">
                    <go:slidesCustomData xmlns:go="http://customooxmlschemas.google.com/" textRoundtripDataId="15"/>
                  </a:ext>
                </a:extLst>
              </a:rPr>
              <a:t>together</a:t>
            </a:r>
            <a:r>
              <a:rPr b="0" i="0" lang="en-US" sz="1200" u="none" strike="noStrike">
                <a:solidFill>
                  <a:schemeClr val="dk1"/>
                </a:solidFill>
                <a:latin typeface="Calibri"/>
                <a:ea typeface="Calibri"/>
                <a:cs typeface="Calibri"/>
                <a:sym typeface="Calibri"/>
              </a:rPr>
              <a:t>. We invite them to do what we like to do, and we join them in doing what they like to do. This is called trust-building. </a:t>
            </a:r>
            <a:endParaRPr b="0"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TIP FOR TRAINERS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288" name="Google Shape;28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Why don’t people automatically trust Christians today? </a:t>
            </a:r>
            <a:r>
              <a:rPr lang="en-US"/>
              <a:t> In the past, the word “Christian” was a good word. Not so much today.</a:t>
            </a:r>
            <a:endParaRPr b="0"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As the Apostle Paul wrote, there are times when the gospel is in season, and times when it is out of season. Christianity is less ‘in season’ now than it used to be. We used to expect people to trust us, but now we get to proactively build </a:t>
            </a:r>
            <a:r>
              <a:rPr lang="en-US">
                <a:extLst>
                  <a:ext uri="http://customooxmlschemas.google.com/">
                    <go:slidesCustomData xmlns:go="http://customooxmlschemas.google.com/" textRoundtripDataId="16"/>
                  </a:ext>
                </a:extLst>
              </a:rPr>
              <a:t>trust</a:t>
            </a:r>
            <a:r>
              <a:rPr lang="en-US"/>
              <a:t>.</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 The church used to be highly </a:t>
            </a:r>
            <a:r>
              <a:rPr lang="en-US">
                <a:extLst>
                  <a:ext uri="http://customooxmlschemas.google.com/">
                    <go:slidesCustomData xmlns:go="http://customooxmlschemas.google.com/" textRoundtripDataId="17"/>
                  </a:ext>
                </a:extLst>
              </a:rPr>
              <a:t>respected</a:t>
            </a:r>
            <a:r>
              <a:rPr lang="en-US"/>
              <a:t>. But because of some scandals, people unfortunately trust us less today.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400"/>
              <a:buFont typeface="Arial"/>
              <a:buNone/>
            </a:pPr>
            <a:r>
              <a:rPr lang="en-US"/>
              <a:t>What is one thing that you can do with a non-Christian friend this week to increase trust? </a:t>
            </a:r>
            <a:r>
              <a:rPr i="1" lang="en-US"/>
              <a:t>(Optional: 1 minute in pairs to </a:t>
            </a:r>
            <a:r>
              <a:rPr i="1" lang="en-US">
                <a:extLst>
                  <a:ext uri="http://customooxmlschemas.google.com/">
                    <go:slidesCustomData xmlns:go="http://customooxmlschemas.google.com/" textRoundtripDataId="18"/>
                  </a:ext>
                </a:extLst>
              </a:rPr>
              <a:t>discuss</a:t>
            </a:r>
            <a:r>
              <a:rPr i="1" lang="en-US"/>
              <a:t>.)</a:t>
            </a:r>
            <a:endParaRPr i="1"/>
          </a:p>
          <a:p>
            <a:pPr indent="0" lvl="0" marL="0" rtl="0" algn="l">
              <a:lnSpc>
                <a:spcPct val="100000"/>
              </a:lnSpc>
              <a:spcBef>
                <a:spcPts val="0"/>
              </a:spcBef>
              <a:spcAft>
                <a:spcPts val="0"/>
              </a:spcAft>
              <a:buSzPts val="1400"/>
              <a:buNone/>
            </a:pPr>
            <a:r>
              <a:t/>
            </a:r>
            <a:endParaRPr i="1"/>
          </a:p>
          <a:p>
            <a:pPr indent="0" lvl="0" marL="0" rtl="0" algn="l">
              <a:lnSpc>
                <a:spcPct val="100000"/>
              </a:lnSpc>
              <a:spcBef>
                <a:spcPts val="0"/>
              </a:spcBef>
              <a:spcAft>
                <a:spcPts val="0"/>
              </a:spcAft>
              <a:buSzPts val="1400"/>
              <a:buNone/>
            </a:pPr>
            <a:r>
              <a:rPr lang="en-US"/>
              <a:t>TIPS FOR THE TRAINER: </a:t>
            </a:r>
            <a:endParaRPr/>
          </a:p>
          <a:p>
            <a:pPr indent="0" lvl="0" marL="0" rtl="0" algn="l">
              <a:lnSpc>
                <a:spcPct val="100000"/>
              </a:lnSpc>
              <a:spcBef>
                <a:spcPts val="0"/>
              </a:spcBef>
              <a:spcAft>
                <a:spcPts val="0"/>
              </a:spcAft>
              <a:buSzPts val="1400"/>
              <a:buNone/>
            </a:pPr>
            <a:r>
              <a:rPr lang="en-US"/>
              <a:t>Be prepared to share a 30 second example of your favorite way to build trusting relationships with people. </a:t>
            </a:r>
            <a:endParaRPr/>
          </a:p>
          <a:p>
            <a:pPr indent="0" lvl="0" marL="0" rtl="0" algn="l">
              <a:lnSpc>
                <a:spcPct val="100000"/>
              </a:lnSpc>
              <a:spcBef>
                <a:spcPts val="0"/>
              </a:spcBef>
              <a:spcAft>
                <a:spcPts val="0"/>
              </a:spcAft>
              <a:buSzPts val="1400"/>
              <a:buNone/>
            </a:pPr>
            <a:r>
              <a:rPr lang="en-US"/>
              <a:t>Ask the listeners to get out a pen, “In the box, write down one way you like to build </a:t>
            </a:r>
            <a:r>
              <a:rPr lang="en-US">
                <a:extLst>
                  <a:ext uri="http://customooxmlschemas.google.com/">
                    <go:slidesCustomData xmlns:go="http://customooxmlschemas.google.com/" textRoundtripDataId="19"/>
                  </a:ext>
                </a:extLst>
              </a:rPr>
              <a:t>relationship</a:t>
            </a:r>
            <a:r>
              <a:rPr lang="en-US"/>
              <a:t>s.”</a:t>
            </a:r>
            <a:endParaRPr/>
          </a:p>
        </p:txBody>
      </p:sp>
      <p:sp>
        <p:nvSpPr>
          <p:cNvPr id="304" name="Google Shape;30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Then in the 2nd Threshold, they </a:t>
            </a:r>
            <a:r>
              <a:rPr lang="en-US"/>
              <a:t>tend to be </a:t>
            </a:r>
            <a:r>
              <a:rPr b="0" i="0" lang="en-US" sz="1200" u="none" strike="noStrike">
                <a:solidFill>
                  <a:schemeClr val="dk1"/>
                </a:solidFill>
                <a:latin typeface="Calibri"/>
                <a:ea typeface="Calibri"/>
                <a:cs typeface="Calibri"/>
                <a:sym typeface="Calibri"/>
              </a:rPr>
              <a:t>Indifferent. They may trust us, they may like us, but they may </a:t>
            </a:r>
            <a:r>
              <a:rPr lang="en-US"/>
              <a:t>be completely uninterested in </a:t>
            </a:r>
            <a:r>
              <a:rPr b="0" i="0" lang="en-US" sz="1200" u="none" strike="noStrike">
                <a:solidFill>
                  <a:schemeClr val="dk1"/>
                </a:solidFill>
                <a:latin typeface="Calibri"/>
                <a:ea typeface="Calibri"/>
                <a:cs typeface="Calibri"/>
                <a:sym typeface="Calibri"/>
              </a:rPr>
              <a:t>our faith or our church. There is a </a:t>
            </a:r>
            <a:r>
              <a:rPr b="0" i="0" lang="en-US" sz="1200" u="none" strike="noStrike">
                <a:solidFill>
                  <a:schemeClr val="dk1"/>
                </a:solidFill>
                <a:latin typeface="Calibri"/>
                <a:ea typeface="Calibri"/>
                <a:cs typeface="Calibri"/>
                <a:sym typeface="Calibri"/>
                <a:extLst>
                  <a:ext uri="http://customooxmlschemas.google.com/">
                    <go:slidesCustomData xmlns:go="http://customooxmlschemas.google.com/" textRoundtripDataId="20"/>
                  </a:ext>
                </a:extLst>
              </a:rPr>
              <a:t>myth</a:t>
            </a:r>
            <a:r>
              <a:rPr b="0" i="0" lang="en-US" sz="1200" u="none" strike="noStrike">
                <a:solidFill>
                  <a:schemeClr val="dk1"/>
                </a:solidFill>
                <a:latin typeface="Calibri"/>
                <a:ea typeface="Calibri"/>
                <a:cs typeface="Calibri"/>
                <a:sym typeface="Calibri"/>
              </a:rPr>
              <a:t> that if we are a nice Christian, they will eagerly ask us questions about our faith. This is seldom true today.</a:t>
            </a:r>
            <a:endParaRPr b="0"/>
          </a:p>
          <a:p>
            <a:pPr indent="0" lvl="0" marL="0" rtl="0" algn="l">
              <a:lnSpc>
                <a:spcPct val="100000"/>
              </a:lnSpc>
              <a:spcBef>
                <a:spcPts val="0"/>
              </a:spcBef>
              <a:spcAft>
                <a:spcPts val="0"/>
              </a:spcAft>
              <a:buSzPts val="1400"/>
              <a:buNone/>
            </a:pPr>
            <a:br>
              <a:rPr b="0" lang="en-US"/>
            </a:br>
            <a:r>
              <a:rPr b="0" i="0" lang="en-US" sz="1200" u="none" strike="noStrike">
                <a:solidFill>
                  <a:schemeClr val="dk1"/>
                </a:solidFill>
                <a:latin typeface="Calibri"/>
                <a:ea typeface="Calibri"/>
                <a:cs typeface="Calibri"/>
                <a:sym typeface="Calibri"/>
                <a:extLst>
                  <a:ext uri="http://customooxmlschemas.google.com/">
                    <go:slidesCustomData xmlns:go="http://customooxmlschemas.google.com/" textRoundtripDataId="21"/>
                  </a:ext>
                </a:extLst>
              </a:rPr>
              <a:t>Here’s</a:t>
            </a:r>
            <a:r>
              <a:rPr b="0" i="0" lang="en-US" sz="1200" u="none" strike="noStrike">
                <a:solidFill>
                  <a:schemeClr val="dk1"/>
                </a:solidFill>
                <a:latin typeface="Calibri"/>
                <a:ea typeface="Calibri"/>
                <a:cs typeface="Calibri"/>
                <a:sym typeface="Calibri"/>
              </a:rPr>
              <a:t> the funny thing about our context. </a:t>
            </a:r>
            <a:r>
              <a:rPr lang="en-US"/>
              <a:t>Let’s say we have a group of friends who have different beliefs, but they don’t discuss these differences. It is normal to have friends that are passionate about various things, but they are not curious about each others’ various passions (unless you happen to share that same interest.)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We live in an age of Indifference. </a:t>
            </a:r>
            <a:r>
              <a:rPr b="0" i="0" lang="en-US" sz="1200" u="none" strike="noStrike">
                <a:solidFill>
                  <a:schemeClr val="dk1"/>
                </a:solidFill>
                <a:latin typeface="Calibri"/>
                <a:ea typeface="Calibri"/>
                <a:cs typeface="Calibri"/>
                <a:sym typeface="Calibri"/>
              </a:rPr>
              <a:t>Instead of being offended by </a:t>
            </a:r>
            <a:r>
              <a:rPr lang="en-US"/>
              <a:t>people’s</a:t>
            </a:r>
            <a:r>
              <a:rPr b="0" i="0" lang="en-US" sz="1200" u="none" strike="noStrike">
                <a:solidFill>
                  <a:schemeClr val="dk1"/>
                </a:solidFill>
                <a:latin typeface="Calibri"/>
                <a:ea typeface="Calibri"/>
                <a:cs typeface="Calibri"/>
                <a:sym typeface="Calibri"/>
              </a:rPr>
              <a:t> Indifference, we can help them become Curious. </a:t>
            </a:r>
            <a:r>
              <a:rPr lang="en-US"/>
              <a:t>Soon</a:t>
            </a:r>
            <a:r>
              <a:rPr b="0" i="0" lang="en-US" sz="1200" u="none" strike="noStrike">
                <a:solidFill>
                  <a:schemeClr val="dk1"/>
                </a:solidFill>
                <a:latin typeface="Calibri"/>
                <a:ea typeface="Calibri"/>
                <a:cs typeface="Calibri"/>
                <a:sym typeface="Calibri"/>
              </a:rPr>
              <a:t> they will ask us “Do dogs go to heaven?” Or </a:t>
            </a:r>
            <a:r>
              <a:rPr lang="en-US"/>
              <a:t>other questions like that. </a:t>
            </a:r>
            <a:r>
              <a:rPr b="0" i="0" lang="en-US" sz="1200" u="none" strike="noStrike">
                <a:solidFill>
                  <a:schemeClr val="dk1"/>
                </a:solidFill>
                <a:latin typeface="Calibri"/>
                <a:ea typeface="Calibri"/>
                <a:cs typeface="Calibri"/>
                <a:sym typeface="Calibri"/>
              </a:rPr>
              <a:t>Let</a:t>
            </a:r>
            <a:r>
              <a:rPr lang="en-US"/>
              <a:t>’s build upon that, and keep asking them</a:t>
            </a:r>
            <a:r>
              <a:rPr b="0" i="0" lang="en-US" sz="1200" u="none" strike="noStrike">
                <a:solidFill>
                  <a:schemeClr val="dk1"/>
                </a:solidFill>
                <a:latin typeface="Calibri"/>
                <a:ea typeface="Calibri"/>
                <a:cs typeface="Calibri"/>
                <a:sym typeface="Calibri"/>
              </a:rPr>
              <a:t> questions about themselves.</a:t>
            </a:r>
            <a:endParaRPr b="0"/>
          </a:p>
          <a:p>
            <a:pPr indent="0" lvl="0" marL="0" rtl="0" algn="l">
              <a:lnSpc>
                <a:spcPct val="100000"/>
              </a:lnSpc>
              <a:spcBef>
                <a:spcPts val="0"/>
              </a:spcBef>
              <a:spcAft>
                <a:spcPts val="0"/>
              </a:spcAft>
              <a:buSzPts val="1400"/>
              <a:buNone/>
            </a:pPr>
            <a:br>
              <a:rPr lang="en-US"/>
            </a:br>
            <a:endParaRPr/>
          </a:p>
        </p:txBody>
      </p:sp>
      <p:sp>
        <p:nvSpPr>
          <p:cNvPr id="311" name="Google Shape;31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 name="Google Shape;32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Jesus is </a:t>
            </a:r>
            <a:r>
              <a:rPr lang="en-US"/>
              <a:t>the master of </a:t>
            </a:r>
            <a:r>
              <a:rPr b="0" i="0" lang="en-US" sz="1200" u="none" strike="noStrike">
                <a:solidFill>
                  <a:schemeClr val="dk1"/>
                </a:solidFill>
                <a:latin typeface="Calibri"/>
                <a:ea typeface="Calibri"/>
                <a:cs typeface="Calibri"/>
                <a:sym typeface="Calibri"/>
              </a:rPr>
              <a:t>asking probing</a:t>
            </a:r>
            <a:r>
              <a:rPr lang="en-US"/>
              <a:t>, intriguing </a:t>
            </a:r>
            <a:r>
              <a:rPr b="0" i="0" lang="en-US" sz="1200" u="none" strike="noStrike">
                <a:solidFill>
                  <a:schemeClr val="dk1"/>
                </a:solidFill>
                <a:latin typeface="Calibri"/>
                <a:ea typeface="Calibri"/>
                <a:cs typeface="Calibri"/>
                <a:sym typeface="Calibri"/>
              </a:rPr>
              <a:t>questions. Jesus did not have Q&amp;A sessions. Jesus had Q&amp;Q sessions.*</a:t>
            </a:r>
            <a:r>
              <a:rPr lang="en-US"/>
              <a:t> When people</a:t>
            </a:r>
            <a:r>
              <a:rPr b="0" i="0" lang="en-US" sz="1200" u="none" strike="noStrike">
                <a:solidFill>
                  <a:schemeClr val="dk1"/>
                </a:solidFill>
                <a:latin typeface="Calibri"/>
                <a:ea typeface="Calibri"/>
                <a:cs typeface="Calibri"/>
                <a:sym typeface="Calibri"/>
              </a:rPr>
              <a:t> ask Jesus a question, he will often ask a question right back. So </a:t>
            </a:r>
            <a:r>
              <a:rPr lang="en-US"/>
              <a:t>w</a:t>
            </a:r>
            <a:r>
              <a:rPr b="0" i="0" lang="en-US" sz="1200" u="none" strike="noStrike">
                <a:solidFill>
                  <a:schemeClr val="dk1"/>
                </a:solidFill>
                <a:latin typeface="Calibri"/>
                <a:ea typeface="Calibri"/>
                <a:cs typeface="Calibri"/>
                <a:sym typeface="Calibri"/>
              </a:rPr>
              <a:t>hy </a:t>
            </a:r>
            <a:r>
              <a:rPr lang="en-US"/>
              <a:t>are questions </a:t>
            </a:r>
            <a:r>
              <a:rPr b="0" i="0" lang="en-US" sz="1200" u="none" strike="noStrike">
                <a:solidFill>
                  <a:schemeClr val="dk1"/>
                </a:solidFill>
                <a:latin typeface="Calibri"/>
                <a:ea typeface="Calibri"/>
                <a:cs typeface="Calibri"/>
                <a:sym typeface="Calibri"/>
              </a:rPr>
              <a:t>so effective? </a:t>
            </a:r>
            <a:endParaRPr b="0" i="0" sz="1200" u="none" strike="noStrike">
              <a:solidFill>
                <a:schemeClr val="dk1"/>
              </a:solidFill>
              <a:latin typeface="Calibri"/>
              <a:ea typeface="Calibri"/>
              <a:cs typeface="Calibri"/>
              <a:sym typeface="Calibri"/>
            </a:endParaRPr>
          </a:p>
          <a:p>
            <a:pPr indent="-317500" lvl="0" marL="457200" rtl="0" algn="l">
              <a:lnSpc>
                <a:spcPct val="100000"/>
              </a:lnSpc>
              <a:spcBef>
                <a:spcPts val="0"/>
              </a:spcBef>
              <a:spcAft>
                <a:spcPts val="0"/>
              </a:spcAft>
              <a:buSzPts val="1400"/>
              <a:buAutoNum type="arabicPeriod"/>
            </a:pPr>
            <a:r>
              <a:rPr lang="en-US"/>
              <a:t>People like to talk about themselves. It is a gift to draw them out and help them talk about their lives and dreams.</a:t>
            </a:r>
            <a:endParaRPr/>
          </a:p>
          <a:p>
            <a:pPr indent="-317500" lvl="0" marL="457200" rtl="0" algn="l">
              <a:lnSpc>
                <a:spcPct val="100000"/>
              </a:lnSpc>
              <a:spcBef>
                <a:spcPts val="0"/>
              </a:spcBef>
              <a:spcAft>
                <a:spcPts val="0"/>
              </a:spcAft>
              <a:buSzPts val="1400"/>
              <a:buAutoNum type="arabicPeriod"/>
            </a:pPr>
            <a:r>
              <a:rPr lang="en-US"/>
              <a:t>Curiosity is contagious. If we want them to become curious about Jesus, it is helpful for us to be curious about their spiritual lives and beliefs. </a:t>
            </a:r>
            <a:endParaRPr/>
          </a:p>
          <a:p>
            <a:pPr indent="-317500" lvl="0" marL="457200" rtl="0" algn="l">
              <a:lnSpc>
                <a:spcPct val="100000"/>
              </a:lnSpc>
              <a:spcBef>
                <a:spcPts val="0"/>
              </a:spcBef>
              <a:spcAft>
                <a:spcPts val="0"/>
              </a:spcAft>
              <a:buSzPts val="1400"/>
              <a:buAutoNum type="arabicPeriod"/>
            </a:pPr>
            <a:r>
              <a:rPr lang="en-US"/>
              <a:t>Questions help people discover their own deep yearnings and longings. Questions help people uncover their soul’s yearning for God.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Isn’t it ironic that while Jesus is so good at asking question and stoking curiosity, we Christians tend to be much more focused on the right answers.</a:t>
            </a:r>
            <a:endParaRPr/>
          </a:p>
          <a:p>
            <a:pPr indent="0" lvl="0" marL="0" rtl="0" algn="l">
              <a:lnSpc>
                <a:spcPct val="100000"/>
              </a:lnSpc>
              <a:spcBef>
                <a:spcPts val="0"/>
              </a:spcBef>
              <a:spcAft>
                <a:spcPts val="0"/>
              </a:spcAft>
              <a:buSzPts val="1400"/>
              <a:buNone/>
            </a:pPr>
            <a:r>
              <a:rPr lang="en-US"/>
              <a:t>  </a:t>
            </a:r>
            <a:endParaRPr b="0"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en-US"/>
              <a:t>Let’s get practical. </a:t>
            </a:r>
            <a:r>
              <a:rPr b="0" i="0" lang="en-US" sz="1200" u="none" strike="noStrike">
                <a:solidFill>
                  <a:schemeClr val="dk1"/>
                </a:solidFill>
                <a:latin typeface="Calibri"/>
                <a:ea typeface="Calibri"/>
                <a:cs typeface="Calibri"/>
                <a:sym typeface="Calibri"/>
              </a:rPr>
              <a:t>What are a few questions you could ask? Here are two of my favorites: </a:t>
            </a:r>
            <a:r>
              <a:rPr b="0" i="0" lang="en-US" sz="1200" u="none" strike="noStrike">
                <a:solidFill>
                  <a:schemeClr val="dk1"/>
                </a:solidFill>
                <a:latin typeface="Calibri"/>
                <a:ea typeface="Calibri"/>
                <a:cs typeface="Calibri"/>
                <a:sym typeface="Calibri"/>
                <a:extLst>
                  <a:ext uri="http://customooxmlschemas.google.com/">
                    <go:slidesCustomData xmlns:go="http://customooxmlschemas.google.com/" textRoundtripDataId="22"/>
                  </a:ext>
                </a:extLst>
              </a:rPr>
              <a:t>(</a:t>
            </a:r>
            <a:r>
              <a:rPr lang="en-US">
                <a:extLst>
                  <a:ext uri="http://customooxmlschemas.google.com/">
                    <go:slidesCustomData xmlns:go="http://customooxmlschemas.google.com/" textRoundtripDataId="23"/>
                  </a:ext>
                </a:extLst>
              </a:rPr>
              <a:t>click</a:t>
            </a:r>
            <a:r>
              <a:rPr b="0" i="0" lang="en-US" sz="1200" u="none" strike="noStrike">
                <a:solidFill>
                  <a:schemeClr val="dk1"/>
                </a:solidFill>
                <a:latin typeface="Calibri"/>
                <a:ea typeface="Calibri"/>
                <a:cs typeface="Calibri"/>
                <a:sym typeface="Calibri"/>
                <a:extLst>
                  <a:ext uri="http://customooxmlschemas.google.com/">
                    <go:slidesCustomData xmlns:go="http://customooxmlschemas.google.com/" textRoundtripDataId="24"/>
                  </a:ext>
                </a:extLst>
              </a:rPr>
              <a:t>) What is your spiritual background? (</a:t>
            </a:r>
            <a:r>
              <a:rPr lang="en-US">
                <a:extLst>
                  <a:ext uri="http://customooxmlschemas.google.com/">
                    <go:slidesCustomData xmlns:go="http://customooxmlschemas.google.com/" textRoundtripDataId="25"/>
                  </a:ext>
                </a:extLst>
              </a:rPr>
              <a:t>click</a:t>
            </a:r>
            <a:r>
              <a:rPr b="0" i="0" lang="en-US" sz="1200" u="none" strike="noStrike">
                <a:solidFill>
                  <a:schemeClr val="dk1"/>
                </a:solidFill>
                <a:latin typeface="Calibri"/>
                <a:ea typeface="Calibri"/>
                <a:cs typeface="Calibri"/>
                <a:sym typeface="Calibri"/>
                <a:extLst>
                  <a:ext uri="http://customooxmlschemas.google.com/">
                    <go:slidesCustomData xmlns:go="http://customooxmlschemas.google.com/" textRoundtripDataId="26"/>
                  </a:ext>
                </a:extLst>
              </a:rPr>
              <a:t>) What does that mean for you today?</a:t>
            </a:r>
            <a:r>
              <a:rPr b="0" i="1" lang="en-US" sz="1200" u="none" strike="noStrike">
                <a:solidFill>
                  <a:schemeClr val="dk1"/>
                </a:solidFill>
                <a:latin typeface="Calibri"/>
                <a:ea typeface="Calibri"/>
                <a:cs typeface="Calibri"/>
                <a:sym typeface="Calibri"/>
                <a:extLst>
                  <a:ext uri="http://customooxmlschemas.google.com/">
                    <go:slidesCustomData xmlns:go="http://customooxmlschemas.google.com/" textRoundtripDataId="27"/>
                  </a:ext>
                </a:extLst>
              </a:rPr>
              <a:t> </a:t>
            </a:r>
            <a:r>
              <a:rPr b="0" i="1" lang="en-US" sz="1200" u="none" strike="noStrike">
                <a:solidFill>
                  <a:schemeClr val="dk1"/>
                </a:solidFill>
                <a:latin typeface="Calibri"/>
                <a:ea typeface="Calibri"/>
                <a:cs typeface="Calibri"/>
                <a:sym typeface="Calibri"/>
              </a:rPr>
              <a:t>(Break into pairs.)  </a:t>
            </a:r>
            <a:r>
              <a:rPr b="0" i="0" lang="en-US" sz="1200" u="none" strike="noStrike">
                <a:solidFill>
                  <a:schemeClr val="dk1"/>
                </a:solidFill>
                <a:latin typeface="Calibri"/>
                <a:ea typeface="Calibri"/>
                <a:cs typeface="Calibri"/>
                <a:sym typeface="Calibri"/>
              </a:rPr>
              <a:t>What are your 2 favorite questions? </a:t>
            </a:r>
            <a:endParaRPr b="0"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TIPS FOR THE TRAINER: </a:t>
            </a:r>
            <a:endParaRPr/>
          </a:p>
          <a:p>
            <a:pPr indent="0" lvl="0" marL="0" rtl="0" algn="l">
              <a:lnSpc>
                <a:spcPct val="100000"/>
              </a:lnSpc>
              <a:spcBef>
                <a:spcPts val="0"/>
              </a:spcBef>
              <a:spcAft>
                <a:spcPts val="0"/>
              </a:spcAft>
              <a:buSzPts val="1400"/>
              <a:buNone/>
            </a:pPr>
            <a:r>
              <a:rPr lang="en-US"/>
              <a:t>OPTIONAL: If you have time, you could break them into pairs for 1 minute and ask them to share their several favorite spiritual questions. At the end, have them pick their favorite, write it down in the box on the worksheet, and try to use it this week.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*See Tom Hughes’ </a:t>
            </a:r>
            <a:r>
              <a:rPr i="1" lang="en-US"/>
              <a:t>Curious</a:t>
            </a:r>
            <a:endParaRPr i="1"/>
          </a:p>
        </p:txBody>
      </p:sp>
      <p:sp>
        <p:nvSpPr>
          <p:cNvPr id="326" name="Google Shape;326;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t>
            </a:r>
            <a:r>
              <a:rPr b="0" i="0" lang="en-US" sz="1200" u="none" strike="noStrike">
                <a:solidFill>
                  <a:schemeClr val="dk1"/>
                </a:solidFill>
                <a:latin typeface="Calibri"/>
                <a:ea typeface="Calibri"/>
                <a:cs typeface="Calibri"/>
                <a:sym typeface="Calibri"/>
              </a:rPr>
              <a:t>In the 3rd Threshold, they </a:t>
            </a:r>
            <a:r>
              <a:rPr lang="en-US"/>
              <a:t>may begin to ask </a:t>
            </a:r>
            <a:r>
              <a:rPr b="0" i="0" lang="en-US" sz="1200" u="none" strike="noStrike">
                <a:solidFill>
                  <a:schemeClr val="dk1"/>
                </a:solidFill>
                <a:latin typeface="Calibri"/>
                <a:ea typeface="Calibri"/>
                <a:cs typeface="Calibri"/>
                <a:sym typeface="Calibri"/>
              </a:rPr>
              <a:t>us </a:t>
            </a:r>
            <a:r>
              <a:rPr lang="en-US"/>
              <a:t>theoretical</a:t>
            </a:r>
            <a:r>
              <a:rPr b="0" i="0" lang="en-US" sz="1200" u="none" strike="noStrike">
                <a:solidFill>
                  <a:schemeClr val="dk1"/>
                </a:solidFill>
                <a:latin typeface="Calibri"/>
                <a:ea typeface="Calibri"/>
                <a:cs typeface="Calibri"/>
                <a:sym typeface="Calibri"/>
              </a:rPr>
              <a:t> or academic questions about </a:t>
            </a:r>
            <a:r>
              <a:rPr lang="en-US"/>
              <a:t>the meaning of life. B</a:t>
            </a:r>
            <a:r>
              <a:rPr b="0" i="0" lang="en-US" sz="1200" u="none" strike="noStrike">
                <a:solidFill>
                  <a:schemeClr val="dk1"/>
                </a:solidFill>
                <a:latin typeface="Calibri"/>
                <a:ea typeface="Calibri"/>
                <a:cs typeface="Calibri"/>
                <a:sym typeface="Calibri"/>
                <a:extLst>
                  <a:ext uri="http://customooxmlschemas.google.com/">
                    <go:slidesCustomData xmlns:go="http://customooxmlschemas.google.com/" textRoundtripDataId="29"/>
                  </a:ext>
                </a:extLst>
              </a:rPr>
              <a:t>ut</a:t>
            </a:r>
            <a:r>
              <a:rPr b="0" i="0" lang="en-US" sz="1200" u="none" strike="noStrike">
                <a:solidFill>
                  <a:schemeClr val="dk1"/>
                </a:solidFill>
                <a:latin typeface="Calibri"/>
                <a:ea typeface="Calibri"/>
                <a:cs typeface="Calibri"/>
                <a:sym typeface="Calibri"/>
              </a:rPr>
              <a:t> they are using t</a:t>
            </a:r>
            <a:r>
              <a:rPr lang="en-US"/>
              <a:t>heir heads, not their hearts. Like this </a:t>
            </a:r>
            <a:r>
              <a:rPr lang="en-US">
                <a:extLst>
                  <a:ext uri="http://customooxmlschemas.google.com/">
                    <go:slidesCustomData xmlns:go="http://customooxmlschemas.google.com/" textRoundtripDataId="30"/>
                  </a:ext>
                </a:extLst>
              </a:rPr>
              <a:t>safe</a:t>
            </a:r>
            <a:r>
              <a:rPr lang="en-US"/>
              <a:t> here, </a:t>
            </a:r>
            <a:r>
              <a:rPr b="0" i="0" lang="en-US" sz="1200" u="none" strike="noStrike">
                <a:solidFill>
                  <a:schemeClr val="dk1"/>
                </a:solidFill>
                <a:latin typeface="Calibri"/>
                <a:ea typeface="Calibri"/>
                <a:cs typeface="Calibri"/>
                <a:sym typeface="Calibri"/>
              </a:rPr>
              <a:t>their heart is Closed to Change</a:t>
            </a:r>
            <a:r>
              <a:rPr lang="en-US"/>
              <a:t>. </a:t>
            </a:r>
            <a:endParaRPr/>
          </a:p>
          <a:p>
            <a:pPr indent="0" lvl="0" marL="0" rtl="0" algn="l">
              <a:lnSpc>
                <a:spcPct val="100000"/>
              </a:lnSpc>
              <a:spcBef>
                <a:spcPts val="0"/>
              </a:spcBef>
              <a:spcAft>
                <a:spcPts val="0"/>
              </a:spcAft>
              <a:buSzPts val="1400"/>
              <a:buNone/>
            </a:pPr>
            <a:r>
              <a:t/>
            </a:r>
            <a:endParaRPr b="0"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By the end of the 3rd Threshold, they actually become Open. They open their hearts, they open their personal lives to us. They may not be open to Jesus yet, but they are real with us. </a:t>
            </a:r>
            <a:endParaRPr b="0"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en-US"/>
              <a:t>How do we </a:t>
            </a:r>
            <a:r>
              <a:rPr b="0" i="0" lang="en-US" sz="1200" u="none" strike="noStrike">
                <a:solidFill>
                  <a:schemeClr val="dk1"/>
                </a:solidFill>
                <a:latin typeface="Calibri"/>
                <a:ea typeface="Calibri"/>
                <a:cs typeface="Calibri"/>
                <a:sym typeface="Calibri"/>
              </a:rPr>
              <a:t>help them move from Closed</a:t>
            </a:r>
            <a:r>
              <a:rPr lang="en-US"/>
              <a:t>-</a:t>
            </a:r>
            <a:r>
              <a:rPr b="0" i="0" lang="en-US" sz="1200" u="none" strike="noStrike">
                <a:solidFill>
                  <a:schemeClr val="dk1"/>
                </a:solidFill>
                <a:latin typeface="Calibri"/>
                <a:ea typeface="Calibri"/>
                <a:cs typeface="Calibri"/>
                <a:sym typeface="Calibri"/>
              </a:rPr>
              <a:t>to</a:t>
            </a:r>
            <a:r>
              <a:rPr lang="en-US"/>
              <a:t>-</a:t>
            </a:r>
            <a:r>
              <a:rPr b="0" i="0" lang="en-US" sz="1200" u="none" strike="noStrike">
                <a:solidFill>
                  <a:schemeClr val="dk1"/>
                </a:solidFill>
                <a:latin typeface="Calibri"/>
                <a:ea typeface="Calibri"/>
                <a:cs typeface="Calibri"/>
                <a:sym typeface="Calibri"/>
              </a:rPr>
              <a:t>Change to Open</a:t>
            </a:r>
            <a:r>
              <a:rPr lang="en-US"/>
              <a:t>-</a:t>
            </a:r>
            <a:r>
              <a:rPr b="0" i="0" lang="en-US" sz="1200" u="none" strike="noStrike">
                <a:solidFill>
                  <a:schemeClr val="dk1"/>
                </a:solidFill>
                <a:latin typeface="Calibri"/>
                <a:ea typeface="Calibri"/>
                <a:cs typeface="Calibri"/>
                <a:sym typeface="Calibri"/>
              </a:rPr>
              <a:t>to</a:t>
            </a:r>
            <a:r>
              <a:rPr lang="en-US"/>
              <a:t>-</a:t>
            </a:r>
            <a:r>
              <a:rPr b="0" i="0" lang="en-US" sz="1200" u="none" strike="noStrike">
                <a:solidFill>
                  <a:schemeClr val="dk1"/>
                </a:solidFill>
                <a:latin typeface="Calibri"/>
                <a:ea typeface="Calibri"/>
                <a:cs typeface="Calibri"/>
                <a:sym typeface="Calibri"/>
              </a:rPr>
              <a:t>Change? </a:t>
            </a:r>
            <a:endParaRPr b="0"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2 Cor 12:9 reminds us that God’s power is made perfect in our weakness. When we talk candidly about our weaknesses, and how God meets us in our brokenness, God gets the glory. It is unpleasant for us, but true. </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One of our best evangelism options is </a:t>
            </a:r>
            <a:r>
              <a:rPr lang="en-US"/>
              <a:t>to be </a:t>
            </a:r>
            <a:r>
              <a:rPr b="0" i="0" lang="en-US" sz="1200" u="none" strike="noStrike">
                <a:solidFill>
                  <a:schemeClr val="dk1"/>
                </a:solidFill>
                <a:latin typeface="Calibri"/>
                <a:ea typeface="Calibri"/>
                <a:cs typeface="Calibri"/>
                <a:sym typeface="Calibri"/>
              </a:rPr>
              <a:t>vulnerable ourselves. Let's open our hearts to them</a:t>
            </a:r>
            <a:r>
              <a:rPr lang="en-US"/>
              <a:t>, share our</a:t>
            </a:r>
            <a:r>
              <a:rPr b="0" i="0" lang="en-US" sz="1200" u="none" strike="noStrike">
                <a:solidFill>
                  <a:schemeClr val="dk1"/>
                </a:solidFill>
                <a:latin typeface="Calibri"/>
                <a:ea typeface="Calibri"/>
                <a:cs typeface="Calibri"/>
                <a:sym typeface="Calibri"/>
              </a:rPr>
              <a:t> struggles</a:t>
            </a:r>
            <a:r>
              <a:rPr lang="en-US"/>
              <a:t>, and </a:t>
            </a:r>
            <a:r>
              <a:rPr b="0" i="0" lang="en-US" sz="1200" u="none" strike="noStrike">
                <a:solidFill>
                  <a:schemeClr val="dk1"/>
                </a:solidFill>
                <a:latin typeface="Calibri"/>
                <a:ea typeface="Calibri"/>
                <a:cs typeface="Calibri"/>
                <a:sym typeface="Calibri"/>
              </a:rPr>
              <a:t>tell them how God is rea</a:t>
            </a:r>
            <a:r>
              <a:rPr lang="en-US"/>
              <a:t>l today in our lives. Once</a:t>
            </a:r>
            <a:r>
              <a:rPr b="0" i="0" lang="en-US" sz="1200" u="none" strike="noStrike">
                <a:solidFill>
                  <a:schemeClr val="dk1"/>
                </a:solidFill>
                <a:latin typeface="Calibri"/>
                <a:ea typeface="Calibri"/>
                <a:cs typeface="Calibri"/>
                <a:sym typeface="Calibri"/>
              </a:rPr>
              <a:t> we are transparent, we help them reciprocate and open their hearts toward us. Your authenticity and transparency is often the door toward Jesus that they walk through</a:t>
            </a:r>
            <a:r>
              <a:rPr lang="en-US"/>
              <a:t> in this Threshold. </a:t>
            </a:r>
            <a:r>
              <a:rPr b="0" i="0" lang="en-US" sz="1200" u="none" strike="noStrike">
                <a:solidFill>
                  <a:schemeClr val="dk1"/>
                </a:solidFill>
                <a:latin typeface="Calibri"/>
                <a:ea typeface="Calibri"/>
                <a:cs typeface="Calibri"/>
                <a:sym typeface="Calibri"/>
              </a:rPr>
              <a:t> </a:t>
            </a:r>
            <a:endParaRPr b="0"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TIPS FOR TRAINERS</a:t>
            </a:r>
            <a:endParaRPr/>
          </a:p>
          <a:p>
            <a:pPr indent="0" lvl="0" marL="0" rtl="0" algn="l">
              <a:lnSpc>
                <a:spcPct val="100000"/>
              </a:lnSpc>
              <a:spcBef>
                <a:spcPts val="0"/>
              </a:spcBef>
              <a:spcAft>
                <a:spcPts val="0"/>
              </a:spcAft>
              <a:buSzPts val="1400"/>
              <a:buNone/>
            </a:pPr>
            <a:r>
              <a:rPr lang="en-US"/>
              <a:t>If you have the time, be prepared to share a 1 minute story of how God worked through a weakness or struggle in your personal life to glorify himself. </a:t>
            </a:r>
            <a:endParaRPr/>
          </a:p>
        </p:txBody>
      </p:sp>
      <p:sp>
        <p:nvSpPr>
          <p:cNvPr id="335" name="Google Shape;335;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“Let’s practice. Each of us is going to share a practical area of personal need, first with Jesus and then with your friend. </a:t>
            </a:r>
            <a:endParaRPr/>
          </a:p>
          <a:p>
            <a:pPr indent="0" lvl="0" marL="0" rtl="0" algn="l">
              <a:lnSpc>
                <a:spcPct val="100000"/>
              </a:lnSpc>
              <a:spcBef>
                <a:spcPts val="0"/>
              </a:spcBef>
              <a:spcAft>
                <a:spcPts val="0"/>
              </a:spcAft>
              <a:buSzPts val="1400"/>
              <a:buNone/>
            </a:pPr>
            <a:r>
              <a:rPr lang="en-US"/>
              <a:t>Read over this list, and pick one, only one you felt this week: </a:t>
            </a:r>
            <a:r>
              <a:rPr lang="en-US">
                <a:extLst>
                  <a:ext uri="http://customooxmlschemas.google.com/">
                    <go:slidesCustomData xmlns:go="http://customooxmlschemas.google.com/" textRoundtripDataId="31"/>
                  </a:ext>
                </a:extLst>
              </a:rPr>
              <a:t>Anger, Anxiety, Depression, Numbness, or Fear</a:t>
            </a:r>
            <a:r>
              <a:rPr lang="en-US"/>
              <a:t>. Let’s take 10 seconds to pray. Holy Spirit, I have been feeling ….. this week. I invite you to touch that area of my life with your love right now.” (Pause for 5 seconds). Please turn to your neighbor. Which emotion did you feel? (give them 30 seconds to share)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“Please write it down on your paper. Later today, share with anyone, “I did this prayer exercise at church today. I have been feeling ….. this week. I invited God to touch that area of my life. I felt …..”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TIPS FOR THE </a:t>
            </a:r>
            <a:r>
              <a:rPr lang="en-US">
                <a:extLst>
                  <a:ext uri="http://customooxmlschemas.google.com/">
                    <go:slidesCustomData xmlns:go="http://customooxmlschemas.google.com/" textRoundtripDataId="32"/>
                  </a:ext>
                </a:extLst>
              </a:rPr>
              <a:t>TRAINER</a:t>
            </a:r>
            <a:r>
              <a:rPr lang="en-US"/>
              <a:t>: </a:t>
            </a:r>
            <a:endParaRPr/>
          </a:p>
          <a:p>
            <a:pPr indent="0" lvl="0" marL="0" rtl="0" algn="l">
              <a:lnSpc>
                <a:spcPct val="100000"/>
              </a:lnSpc>
              <a:spcBef>
                <a:spcPts val="0"/>
              </a:spcBef>
              <a:spcAft>
                <a:spcPts val="0"/>
              </a:spcAft>
              <a:buSzPts val="1400"/>
              <a:buNone/>
            </a:pPr>
            <a:r>
              <a:rPr lang="en-US"/>
              <a:t>Please do this exercise ahead of time. Be prepared to share your negative feeling from the week.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Sometimes, people will look at this list and say, “None of the above” or “all of them.” Please insist that for this exercise they have to push themselves to just focus on one. Praying about one specific feeling of weakness is far more powerful than just vaguely bringing “all my problems” to Jesus in prayer. Specificity makes it real, and gives us something practical to share.  </a:t>
            </a:r>
            <a:endParaRPr/>
          </a:p>
        </p:txBody>
      </p:sp>
      <p:sp>
        <p:nvSpPr>
          <p:cNvPr id="350" name="Google Shape;350;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7" name="Google Shape;35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In the 4th Threshold, they are Wandering. The</a:t>
            </a:r>
            <a:r>
              <a:rPr lang="en-US"/>
              <a:t>y do not know how to seek Jesus. No one has taught them how to be a seeker. Without our help, t</a:t>
            </a:r>
            <a:r>
              <a:rPr b="0" i="0" lang="en-US" sz="1200" u="none" strike="noStrike">
                <a:solidFill>
                  <a:schemeClr val="dk1"/>
                </a:solidFill>
                <a:latin typeface="Calibri"/>
                <a:ea typeface="Calibri"/>
                <a:cs typeface="Calibri"/>
                <a:sym typeface="Calibri"/>
              </a:rPr>
              <a:t>hey tend to explore everything. They might read books about</a:t>
            </a:r>
            <a:r>
              <a:rPr lang="en-US"/>
              <a:t> </a:t>
            </a:r>
            <a:r>
              <a:rPr b="0" i="0" lang="en-US" sz="1200" u="none" strike="noStrike">
                <a:solidFill>
                  <a:schemeClr val="dk1"/>
                </a:solidFill>
                <a:latin typeface="Calibri"/>
                <a:ea typeface="Calibri"/>
                <a:cs typeface="Calibri"/>
                <a:sym typeface="Calibri"/>
              </a:rPr>
              <a:t>Buddha, Krishna, and Jesus. </a:t>
            </a:r>
            <a:r>
              <a:rPr lang="en-US"/>
              <a:t>Their wandering and confusion and inconsistency drives us nuts. “Why are they wasting their time looking at three things at the same time?!” </a:t>
            </a:r>
            <a:endParaRPr/>
          </a:p>
          <a:p>
            <a:pPr indent="0" lvl="0" marL="0" rtl="0" algn="l">
              <a:lnSpc>
                <a:spcPct val="100000"/>
              </a:lnSpc>
              <a:spcBef>
                <a:spcPts val="0"/>
              </a:spcBef>
              <a:spcAft>
                <a:spcPts val="0"/>
              </a:spcAft>
              <a:buClr>
                <a:schemeClr val="dk1"/>
              </a:buClr>
              <a:buSzPts val="1400"/>
              <a:buFont typeface="Arial"/>
              <a:buNone/>
            </a:pPr>
            <a:r>
              <a:rPr lang="en-US"/>
              <a:t>They might be circling in the maze of life because no one has ever taught them to seek.</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How can we be good friends to people who are wandering</a:t>
            </a:r>
            <a:r>
              <a:rPr lang="en-US"/>
              <a:t>? </a:t>
            </a:r>
            <a:endParaRPr/>
          </a:p>
          <a:p>
            <a:pPr indent="-317500" lvl="0" marL="457200" rtl="0" algn="l">
              <a:lnSpc>
                <a:spcPct val="100000"/>
              </a:lnSpc>
              <a:spcBef>
                <a:spcPts val="0"/>
              </a:spcBef>
              <a:spcAft>
                <a:spcPts val="0"/>
              </a:spcAft>
              <a:buSzPts val="1400"/>
              <a:buAutoNum type="arabicPeriod"/>
            </a:pPr>
            <a:r>
              <a:rPr lang="en-US"/>
              <a:t>It can be tempting to become irritated in this threshold. Pray for wisdom to see what is holding your friend back, and wisdom for yourself to re-engage in a fresh way.  </a:t>
            </a:r>
            <a:endParaRPr/>
          </a:p>
          <a:p>
            <a:pPr indent="-317500" lvl="0" marL="457200" rtl="0" algn="l">
              <a:lnSpc>
                <a:spcPct val="100000"/>
              </a:lnSpc>
              <a:spcBef>
                <a:spcPts val="0"/>
              </a:spcBef>
              <a:spcAft>
                <a:spcPts val="0"/>
              </a:spcAft>
              <a:buSzPts val="1400"/>
              <a:buAutoNum type="arabicPeriod"/>
            </a:pPr>
            <a:r>
              <a:rPr lang="en-US"/>
              <a:t>Look deeper into their questions and yearnings. Use eyes of discernment to unearth what they are really looking </a:t>
            </a:r>
            <a:r>
              <a:rPr lang="en-US">
                <a:extLst>
                  <a:ext uri="http://customooxmlschemas.google.com/">
                    <go:slidesCustomData xmlns:go="http://customooxmlschemas.google.com/" textRoundtripDataId="40"/>
                  </a:ext>
                </a:extLst>
              </a:rPr>
              <a:t>for</a:t>
            </a:r>
            <a:r>
              <a:rPr lang="en-US"/>
              <a:t>. </a:t>
            </a:r>
            <a:endParaRPr b="0"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For example, what might be behind this question: “If God is good, why is there suffering in the world?” You might begin to answer from the head, and talk about predestination. Or you could infer that they probably have experienced suffering in their personal life, and clarify their question, “Do you think Jesus could heal your pain?”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By the end of the 4th Threshold, when they actually become Seekers of Jesus, we get a front row seat into God’s transforming work. This is </a:t>
            </a:r>
            <a:r>
              <a:rPr lang="en-US">
                <a:extLst>
                  <a:ext uri="http://customooxmlschemas.google.com/">
                    <go:slidesCustomData xmlns:go="http://customooxmlschemas.google.com/" textRoundtripDataId="41"/>
                  </a:ext>
                </a:extLst>
              </a:rPr>
              <a:t>one</a:t>
            </a:r>
            <a:r>
              <a:rPr lang="en-US"/>
              <a:t> of the most beautiful mysteries in life. </a:t>
            </a:r>
            <a:r>
              <a:rPr b="0" i="0" lang="en-US" sz="1200" u="none" strike="noStrike">
                <a:solidFill>
                  <a:schemeClr val="dk1"/>
                </a:solidFill>
                <a:latin typeface="Calibri"/>
                <a:ea typeface="Calibri"/>
                <a:cs typeface="Calibri"/>
                <a:sym typeface="Calibri"/>
              </a:rPr>
              <a:t>How can we compassionately help move them from Wandering to Seeking? By clarifying their </a:t>
            </a:r>
            <a:r>
              <a:rPr lang="en-US"/>
              <a:t>journey</a:t>
            </a:r>
            <a:r>
              <a:rPr b="0" i="0" lang="en-US" sz="1200" u="none" strike="noStrike">
                <a:solidFill>
                  <a:schemeClr val="dk1"/>
                </a:solidFill>
                <a:latin typeface="Calibri"/>
                <a:ea typeface="Calibri"/>
                <a:cs typeface="Calibri"/>
                <a:sym typeface="Calibri"/>
              </a:rPr>
              <a:t>. We have the honor of coming alongside our friends, and helping them </a:t>
            </a:r>
            <a:r>
              <a:rPr lang="en-US"/>
              <a:t>discover </a:t>
            </a:r>
            <a:r>
              <a:rPr b="0" i="0" lang="en-US" sz="1200" u="none" strike="noStrike">
                <a:solidFill>
                  <a:schemeClr val="dk1"/>
                </a:solidFill>
                <a:latin typeface="Calibri"/>
                <a:ea typeface="Calibri"/>
                <a:cs typeface="Calibri"/>
                <a:sym typeface="Calibri"/>
              </a:rPr>
              <a:t>what they need to know about Jesus.</a:t>
            </a:r>
            <a:endParaRPr/>
          </a:p>
        </p:txBody>
      </p:sp>
      <p:sp>
        <p:nvSpPr>
          <p:cNvPr id="358" name="Google Shape;358;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2" name="Google Shape;37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t>
            </a:r>
            <a:r>
              <a:rPr b="0" i="0" lang="en-US" sz="1200" u="none" strike="noStrike">
                <a:solidFill>
                  <a:schemeClr val="dk1"/>
                </a:solidFill>
                <a:latin typeface="Calibri"/>
                <a:ea typeface="Calibri"/>
                <a:cs typeface="Calibri"/>
                <a:sym typeface="Calibri"/>
              </a:rPr>
              <a:t>Many seekers seldom take steps forward because they are wandering. We </a:t>
            </a:r>
            <a:r>
              <a:rPr lang="en-US"/>
              <a:t>can </a:t>
            </a:r>
            <a:r>
              <a:rPr b="0" i="0" lang="en-US" sz="1200" u="none" strike="noStrike">
                <a:solidFill>
                  <a:schemeClr val="dk1"/>
                </a:solidFill>
                <a:latin typeface="Calibri"/>
                <a:ea typeface="Calibri"/>
                <a:cs typeface="Calibri"/>
                <a:sym typeface="Calibri"/>
              </a:rPr>
              <a:t>ask them a really helpful question, like this: </a:t>
            </a:r>
            <a:r>
              <a:rPr lang="en-US"/>
              <a:t>‘If you were talking with Jesus right now, what is the one question you would ask </a:t>
            </a:r>
            <a:r>
              <a:rPr b="0" i="0" lang="en-US" sz="1200" u="none" strike="noStrike">
                <a:solidFill>
                  <a:schemeClr val="dk1"/>
                </a:solidFill>
                <a:latin typeface="Calibri"/>
                <a:ea typeface="Calibri"/>
                <a:cs typeface="Calibri"/>
                <a:sym typeface="Calibri"/>
              </a:rPr>
              <a:t>in order to figure </a:t>
            </a:r>
            <a:r>
              <a:rPr b="0" i="0" lang="en-US" sz="1200" u="none" strike="noStrike">
                <a:solidFill>
                  <a:schemeClr val="dk1"/>
                </a:solidFill>
                <a:latin typeface="Calibri"/>
                <a:ea typeface="Calibri"/>
                <a:cs typeface="Calibri"/>
                <a:sym typeface="Calibri"/>
                <a:extLst>
                  <a:ext uri="http://customooxmlschemas.google.com/">
                    <go:slidesCustomData xmlns:go="http://customooxmlschemas.google.com/" textRoundtripDataId="42"/>
                  </a:ext>
                </a:extLst>
              </a:rPr>
              <a:t>out</a:t>
            </a:r>
            <a:r>
              <a:rPr b="0" i="0" lang="en-US" sz="1200" u="none" strike="noStrike">
                <a:solidFill>
                  <a:schemeClr val="dk1"/>
                </a:solidFill>
                <a:latin typeface="Calibri"/>
                <a:ea typeface="Calibri"/>
                <a:cs typeface="Calibri"/>
                <a:sym typeface="Calibri"/>
              </a:rPr>
              <a:t> if he is trustworthy with your life?</a:t>
            </a:r>
            <a:r>
              <a:rPr lang="en-US"/>
              <a:t>’</a:t>
            </a:r>
            <a:r>
              <a:rPr b="0" i="0" lang="en-US" sz="1200" u="none" strike="noStrike">
                <a:solidFill>
                  <a:schemeClr val="dk1"/>
                </a:solidFill>
                <a:latin typeface="Calibri"/>
                <a:ea typeface="Calibri"/>
                <a:cs typeface="Calibri"/>
                <a:sym typeface="Calibri"/>
              </a:rPr>
              <a:t> Please </a:t>
            </a:r>
            <a:r>
              <a:rPr lang="en-US"/>
              <a:t>get </a:t>
            </a:r>
            <a:r>
              <a:rPr b="0" i="0" lang="en-US" sz="1200" u="none" strike="noStrike">
                <a:solidFill>
                  <a:schemeClr val="dk1"/>
                </a:solidFill>
                <a:latin typeface="Calibri"/>
                <a:ea typeface="Calibri"/>
                <a:cs typeface="Calibri"/>
                <a:sym typeface="Calibri"/>
              </a:rPr>
              <a:t>your phone and take a photo. </a:t>
            </a:r>
            <a:r>
              <a:rPr lang="en-US"/>
              <a:t>Or write it down on your page. </a:t>
            </a:r>
            <a:r>
              <a:rPr b="0" i="0" lang="en-US" sz="1200" u="none" strike="noStrike">
                <a:solidFill>
                  <a:schemeClr val="dk1"/>
                </a:solidFill>
                <a:latin typeface="Calibri"/>
                <a:ea typeface="Calibri"/>
                <a:cs typeface="Calibri"/>
                <a:sym typeface="Calibri"/>
              </a:rPr>
              <a:t>Let</a:t>
            </a:r>
            <a:r>
              <a:rPr lang="en-US"/>
              <a:t>’s </a:t>
            </a:r>
            <a:r>
              <a:rPr b="0" i="0" lang="en-US" sz="1200" u="none" strike="noStrike">
                <a:solidFill>
                  <a:schemeClr val="dk1"/>
                </a:solidFill>
                <a:latin typeface="Calibri"/>
                <a:ea typeface="Calibri"/>
                <a:cs typeface="Calibri"/>
                <a:sym typeface="Calibri"/>
              </a:rPr>
              <a:t>memorize this question and use it. </a:t>
            </a:r>
            <a:r>
              <a:rPr lang="en-US"/>
              <a:t>T</a:t>
            </a:r>
            <a:r>
              <a:rPr b="0" i="0" lang="en-US" sz="1200" u="none" strike="noStrike">
                <a:solidFill>
                  <a:schemeClr val="dk1"/>
                </a:solidFill>
                <a:latin typeface="Calibri"/>
                <a:ea typeface="Calibri"/>
                <a:cs typeface="Calibri"/>
                <a:sym typeface="Calibri"/>
              </a:rPr>
              <a:t>hink of a friend you could ask this to.</a:t>
            </a:r>
            <a:r>
              <a:rPr lang="en-US"/>
              <a:t>”</a:t>
            </a:r>
            <a:r>
              <a:rPr b="0" i="0" lang="en-US" sz="1200" u="none" strike="noStrike">
                <a:solidFill>
                  <a:schemeClr val="dk1"/>
                </a:solidFill>
                <a:latin typeface="Calibri"/>
                <a:ea typeface="Calibri"/>
                <a:cs typeface="Calibri"/>
                <a:sym typeface="Calibri"/>
              </a:rPr>
              <a:t> </a:t>
            </a:r>
            <a:r>
              <a:rPr b="0" i="1" lang="en-US" sz="1200" u="none" strike="noStrike">
                <a:solidFill>
                  <a:schemeClr val="dk1"/>
                </a:solidFill>
                <a:latin typeface="Calibri"/>
                <a:ea typeface="Calibri"/>
                <a:cs typeface="Calibri"/>
                <a:sym typeface="Calibri"/>
              </a:rPr>
              <a:t>(You might invite them to turn to their neighbor and </a:t>
            </a:r>
            <a:r>
              <a:rPr i="1" lang="en-US"/>
              <a:t>discuss, “What is your favorite part of this question?”</a:t>
            </a:r>
            <a:r>
              <a:rPr b="0" i="1" lang="en-US" sz="1200" u="none" strike="noStrike">
                <a:solidFill>
                  <a:schemeClr val="dk1"/>
                </a:solidFill>
                <a:latin typeface="Calibri"/>
                <a:ea typeface="Calibri"/>
                <a:cs typeface="Calibri"/>
                <a:sym typeface="Calibri"/>
              </a:rPr>
              <a:t>)</a:t>
            </a:r>
            <a:endParaRPr i="1"/>
          </a:p>
        </p:txBody>
      </p:sp>
      <p:sp>
        <p:nvSpPr>
          <p:cNvPr id="373" name="Google Shape;37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“Welcome to our Training on Relational Evangelism. </a:t>
            </a:r>
            <a:endParaRPr/>
          </a:p>
          <a:p>
            <a:pPr indent="0" lvl="0" marL="0" rtl="0" algn="l">
              <a:lnSpc>
                <a:spcPct val="100000"/>
              </a:lnSpc>
              <a:spcBef>
                <a:spcPts val="0"/>
              </a:spcBef>
              <a:spcAft>
                <a:spcPts val="0"/>
              </a:spcAft>
              <a:buSzPts val="1400"/>
              <a:buNone/>
            </a:pPr>
            <a:r>
              <a:rPr lang="en-US"/>
              <a:t>Today, we will learn about the 5 Thresholds of faith: trust, curious, open, seeking, following.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But first, where does this fit in the overall flow of these Trainings?”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TIPS FOR THE TRAINER</a:t>
            </a:r>
            <a:endParaRPr/>
          </a:p>
          <a:p>
            <a:pPr indent="0" lvl="0" marL="0" rtl="0" algn="l">
              <a:lnSpc>
                <a:spcPct val="100000"/>
              </a:lnSpc>
              <a:spcBef>
                <a:spcPts val="0"/>
              </a:spcBef>
              <a:spcAft>
                <a:spcPts val="0"/>
              </a:spcAft>
              <a:buSzPts val="1400"/>
              <a:buNone/>
            </a:pPr>
            <a:r>
              <a:rPr lang="en-US"/>
              <a:t>Please print out and be prepared to distribute the worksheet (when you hit slide 11).  Make sure everyone has a pen. Help people fill out </a:t>
            </a:r>
            <a:r>
              <a:rPr lang="en-US">
                <a:extLst>
                  <a:ext uri="http://customooxmlschemas.google.com/">
                    <go:slidesCustomData xmlns:go="http://customooxmlschemas.google.com/" textRoundtripDataId="0"/>
                  </a:ext>
                </a:extLst>
              </a:rPr>
              <a:t>the 5 Thresholds Worksheet as you go through slides 11-</a:t>
            </a:r>
            <a:r>
              <a:rPr lang="en-US"/>
              <a:t>21. </a:t>
            </a:r>
            <a:endParaRPr/>
          </a:p>
          <a:p>
            <a:pPr indent="0" lvl="0" marL="0" rtl="0" algn="l">
              <a:lnSpc>
                <a:spcPct val="100000"/>
              </a:lnSpc>
              <a:spcBef>
                <a:spcPts val="0"/>
              </a:spcBef>
              <a:spcAft>
                <a:spcPts val="0"/>
              </a:spcAft>
              <a:buSzPts val="1400"/>
              <a:buNone/>
            </a:pPr>
            <a:r>
              <a:t/>
            </a:r>
            <a:endParaRPr/>
          </a:p>
        </p:txBody>
      </p:sp>
      <p:sp>
        <p:nvSpPr>
          <p:cNvPr id="185" name="Google Shape;185;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9" name="Google Shape;379;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t>
            </a:r>
            <a:r>
              <a:rPr b="0" i="0" lang="en-US" sz="1200" u="none" strike="noStrike">
                <a:solidFill>
                  <a:schemeClr val="dk1"/>
                </a:solidFill>
                <a:latin typeface="Calibri"/>
                <a:ea typeface="Calibri"/>
                <a:cs typeface="Calibri"/>
                <a:sym typeface="Calibri"/>
              </a:rPr>
              <a:t>In the 5th Threshold, sometimes people </a:t>
            </a:r>
            <a:r>
              <a:rPr lang="en-US"/>
              <a:t>pause</a:t>
            </a:r>
            <a:r>
              <a:rPr b="0" i="0" lang="en-US" sz="1200" u="none" strike="noStrike">
                <a:solidFill>
                  <a:schemeClr val="dk1"/>
                </a:solidFill>
                <a:latin typeface="Calibri"/>
                <a:ea typeface="Calibri"/>
                <a:cs typeface="Calibri"/>
                <a:sym typeface="Calibri"/>
              </a:rPr>
              <a:t> and remain undecided. Th</a:t>
            </a:r>
            <a:r>
              <a:rPr lang="en-US"/>
              <a:t>ey may feel </a:t>
            </a:r>
            <a:r>
              <a:rPr b="0" i="0" lang="en-US" sz="1200" u="none" strike="noStrike">
                <a:solidFill>
                  <a:schemeClr val="dk1"/>
                </a:solidFill>
                <a:latin typeface="Calibri"/>
                <a:ea typeface="Calibri"/>
                <a:cs typeface="Calibri"/>
                <a:sym typeface="Calibri"/>
              </a:rPr>
              <a:t>paralyzed at th</a:t>
            </a:r>
            <a:r>
              <a:rPr lang="en-US"/>
              <a:t>is</a:t>
            </a:r>
            <a:r>
              <a:rPr b="0" i="0" lang="en-US" sz="1200" u="none" strike="noStrike">
                <a:solidFill>
                  <a:schemeClr val="dk1"/>
                </a:solidFill>
                <a:latin typeface="Calibri"/>
                <a:ea typeface="Calibri"/>
                <a:cs typeface="Calibri"/>
                <a:sym typeface="Calibri"/>
              </a:rPr>
              <a:t> point of decision-making about Jesus. Something is holding them back. With eyes of faith and compassion, let</a:t>
            </a:r>
            <a:r>
              <a:rPr lang="en-US"/>
              <a:t>’s look deeply into their lives and see what it going on. They may not know what following Jesus even means. Let’s help </a:t>
            </a:r>
            <a:r>
              <a:rPr b="0" i="0" lang="en-US" sz="1200" u="none" strike="noStrike">
                <a:solidFill>
                  <a:schemeClr val="dk1"/>
                </a:solidFill>
                <a:latin typeface="Calibri"/>
                <a:ea typeface="Calibri"/>
                <a:cs typeface="Calibri"/>
                <a:sym typeface="Calibri"/>
              </a:rPr>
              <a:t>them understand what it means to be a Christian, and consider following Jesus with the rest of their lives. </a:t>
            </a:r>
            <a:endParaRPr/>
          </a:p>
          <a:p>
            <a:pPr indent="0" lvl="0" marL="0" rtl="0" algn="l">
              <a:lnSpc>
                <a:spcPct val="100000"/>
              </a:lnSpc>
              <a:spcBef>
                <a:spcPts val="0"/>
              </a:spcBef>
              <a:spcAft>
                <a:spcPts val="0"/>
              </a:spcAft>
              <a:buSzPts val="1400"/>
              <a:buNone/>
            </a:pPr>
            <a:r>
              <a:t/>
            </a:r>
            <a:endParaRPr b="0"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en-US">
                <a:extLst>
                  <a:ext uri="http://customooxmlschemas.google.com/">
                    <go:slidesCustomData xmlns:go="http://customooxmlschemas.google.com/" textRoundtripDataId="43"/>
                  </a:ext>
                </a:extLst>
              </a:rPr>
              <a:t>So</a:t>
            </a:r>
            <a:r>
              <a:rPr lang="en-US"/>
              <a:t>, w</a:t>
            </a:r>
            <a:r>
              <a:rPr b="0" i="0" lang="en-US" sz="1200" u="none" strike="noStrike">
                <a:solidFill>
                  <a:schemeClr val="dk1"/>
                </a:solidFill>
                <a:latin typeface="Calibri"/>
                <a:ea typeface="Calibri"/>
                <a:cs typeface="Calibri"/>
                <a:sym typeface="Calibri"/>
              </a:rPr>
              <a:t>hat is the best way to help them become a follower of Jesu</a:t>
            </a:r>
            <a:r>
              <a:rPr lang="en-US"/>
              <a:t>s? We invite them! </a:t>
            </a:r>
            <a:endParaRPr/>
          </a:p>
        </p:txBody>
      </p:sp>
      <p:sp>
        <p:nvSpPr>
          <p:cNvPr id="380" name="Google Shape;380;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4" name="Google Shape;394;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t>
            </a:r>
            <a:r>
              <a:rPr b="0" i="0" lang="en-US" sz="1200" u="none" strike="noStrike">
                <a:solidFill>
                  <a:schemeClr val="dk1"/>
                </a:solidFill>
                <a:latin typeface="Calibri"/>
                <a:ea typeface="Calibri"/>
                <a:cs typeface="Calibri"/>
                <a:sym typeface="Calibri"/>
              </a:rPr>
              <a:t>Jesus loves to invite people to become his followers. We get to offer the same invitation to confess faith! </a:t>
            </a:r>
            <a:endParaRPr b="0"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Here’s one that you can use: </a:t>
            </a:r>
            <a:endParaRPr/>
          </a:p>
          <a:p>
            <a:pPr indent="0" lvl="0" marL="0" rtl="0" algn="l">
              <a:lnSpc>
                <a:spcPct val="100000"/>
              </a:lnSpc>
              <a:spcBef>
                <a:spcPts val="0"/>
              </a:spcBef>
              <a:spcAft>
                <a:spcPts val="0"/>
              </a:spcAft>
              <a:buSzPts val="1400"/>
              <a:buNone/>
            </a:pPr>
            <a:r>
              <a:rPr lang="en-US"/>
              <a:t>One way we like to do this is to tell them ‘Everybody has a crucial decision to make. Who will be at the center of your life? Do you want you yourself to be the center, or do you want to let Jesus become the center of your life? I think you and I would be wise to make Jesus the center of our lives. What would it take for you to follow Jesus, and allow Jesus to become the center of your life?’”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b="0" i="0" lang="en-US" sz="1200" u="none" strike="noStrike">
                <a:solidFill>
                  <a:schemeClr val="dk1"/>
                </a:solidFill>
                <a:latin typeface="Calibri"/>
                <a:ea typeface="Calibri"/>
                <a:cs typeface="Calibri"/>
                <a:sym typeface="Calibri"/>
              </a:rPr>
              <a:t>How can you grow as an inviter?</a:t>
            </a:r>
            <a:r>
              <a:rPr lang="en-US"/>
              <a:t>”</a:t>
            </a:r>
            <a:r>
              <a:rPr b="0" i="0" lang="en-US" sz="1200" u="none" strike="noStrike">
                <a:solidFill>
                  <a:schemeClr val="dk1"/>
                </a:solidFill>
                <a:latin typeface="Calibri"/>
                <a:ea typeface="Calibri"/>
                <a:cs typeface="Calibri"/>
                <a:sym typeface="Calibri"/>
              </a:rPr>
              <a:t> </a:t>
            </a:r>
            <a:r>
              <a:rPr b="0" i="1" lang="en-US" sz="1200" u="none" strike="noStrike">
                <a:solidFill>
                  <a:schemeClr val="dk1"/>
                </a:solidFill>
                <a:latin typeface="Calibri"/>
                <a:ea typeface="Calibri"/>
                <a:cs typeface="Calibri"/>
                <a:sym typeface="Calibri"/>
              </a:rPr>
              <a:t>(Optional: pairs to discuss for 1 minute.)</a:t>
            </a:r>
            <a:endParaRPr b="0" i="1"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TIP FOR THE TRAINER</a:t>
            </a:r>
            <a:endParaRPr/>
          </a:p>
          <a:p>
            <a:pPr indent="0" lvl="0" marL="0" rtl="0" algn="l">
              <a:lnSpc>
                <a:spcPct val="100000"/>
              </a:lnSpc>
              <a:spcBef>
                <a:spcPts val="0"/>
              </a:spcBef>
              <a:spcAft>
                <a:spcPts val="0"/>
              </a:spcAft>
              <a:buClr>
                <a:schemeClr val="dk1"/>
              </a:buClr>
              <a:buSzPts val="1400"/>
              <a:buFont typeface="Arial"/>
              <a:buNone/>
            </a:pPr>
            <a:r>
              <a:rPr lang="en-US"/>
              <a:t>If you wish to show them a real example of how we can offer a clear and compelling invitation to confess faith in Jesus, see Training #4 for our 3 minute </a:t>
            </a:r>
            <a:r>
              <a:rPr i="1" lang="en-US"/>
              <a:t>Refresh</a:t>
            </a:r>
            <a:r>
              <a:rPr lang="en-US"/>
              <a:t> short film (bonus section, slide 35). </a:t>
            </a:r>
            <a:endParaRPr/>
          </a:p>
        </p:txBody>
      </p:sp>
      <p:sp>
        <p:nvSpPr>
          <p:cNvPr id="395" name="Google Shape;395;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2b2e968383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1" name="Google Shape;401;g2b2e968383f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 </a:t>
            </a:r>
            <a:endParaRPr/>
          </a:p>
          <a:p>
            <a:pPr indent="0" lvl="0" marL="0" rtl="0" algn="l">
              <a:lnSpc>
                <a:spcPct val="100000"/>
              </a:lnSpc>
              <a:spcBef>
                <a:spcPts val="0"/>
              </a:spcBef>
              <a:spcAft>
                <a:spcPts val="0"/>
              </a:spcAft>
              <a:buSzPts val="1400"/>
              <a:buNone/>
            </a:pPr>
            <a:r>
              <a:rPr lang="en-US"/>
              <a:t>How they fit </a:t>
            </a:r>
            <a:r>
              <a:rPr lang="en-US">
                <a:extLst>
                  <a:ext uri="http://customooxmlschemas.google.com/">
                    <go:slidesCustomData xmlns:go="http://customooxmlschemas.google.com/" textRoundtripDataId="44"/>
                  </a:ext>
                </a:extLst>
              </a:rPr>
              <a:t>together</a:t>
            </a:r>
            <a:endParaRPr/>
          </a:p>
        </p:txBody>
      </p:sp>
      <p:sp>
        <p:nvSpPr>
          <p:cNvPr id="402" name="Google Shape;402;g2b2e968383f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2afe17e3b82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8" name="Google Shape;408;g2afe17e3b82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“Let’s apply the Thresholds to our relationships. Please fill out this Prayer Worksheet and practice guessing where two of your friends might be in the Thresholds”.    </a:t>
            </a:r>
            <a:endParaRPr/>
          </a:p>
          <a:p>
            <a:pPr indent="0" lvl="0" marL="0" rtl="0" algn="l">
              <a:lnSpc>
                <a:spcPct val="100000"/>
              </a:lnSpc>
              <a:spcBef>
                <a:spcPts val="0"/>
              </a:spcBef>
              <a:spcAft>
                <a:spcPts val="0"/>
              </a:spcAft>
              <a:buClr>
                <a:schemeClr val="dk1"/>
              </a:buClr>
              <a:buSzPts val="1100"/>
              <a:buFont typeface="Arial"/>
              <a:buNone/>
            </a:pPr>
            <a:r>
              <a:rPr lang="en-US"/>
              <a:t>“When you are done putting two names in the boxes, please raise your hand.” (Wait for half the room has raised their hand.) “Great. Turn to your neighbor. Describe one or two of these relationships. And pray for them by name.” (give them two minutes).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TIPS FOR TRAINERS</a:t>
            </a:r>
            <a:endParaRPr>
              <a:extLst>
                <a:ext uri="http://customooxmlschemas.google.com/">
                  <go:slidesCustomData xmlns:go="http://customooxmlschemas.google.com/" textRoundtripDataId="46"/>
                </a:ext>
              </a:extLst>
            </a:endParaRPr>
          </a:p>
          <a:p>
            <a:pPr indent="0" lvl="0" marL="0" rtl="0" algn="l">
              <a:lnSpc>
                <a:spcPct val="100000"/>
              </a:lnSpc>
              <a:spcBef>
                <a:spcPts val="0"/>
              </a:spcBef>
              <a:spcAft>
                <a:spcPts val="0"/>
              </a:spcAft>
              <a:buSzPts val="1400"/>
              <a:buNone/>
            </a:pPr>
            <a:r>
              <a:rPr lang="en-US"/>
              <a:t>Before this training, print out this “</a:t>
            </a:r>
            <a:r>
              <a:rPr i="1" lang="en-US"/>
              <a:t>2+ Prayer Worksheet</a:t>
            </a:r>
            <a:r>
              <a:rPr lang="en-US"/>
              <a:t>” for each participant. Read it over a few times so that you are clear about how to fill it out. Then hand it out at this point in the training. If you already did a prayer map exercise, tell them, “We already created your prayer map. Jot down the names of six people who know who do not go to church regularly. Then focus your intercession on just two, and write their names in the two boxes.”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Some may struggle to fill this out. Do not wait for everyone to finish. You can help them privately later brainstorm how to grow their relationships.</a:t>
            </a:r>
            <a:endParaRPr/>
          </a:p>
          <a:p>
            <a:pPr indent="0" lvl="0" marL="0" rtl="0" algn="l">
              <a:lnSpc>
                <a:spcPct val="100000"/>
              </a:lnSpc>
              <a:spcBef>
                <a:spcPts val="0"/>
              </a:spcBef>
              <a:spcAft>
                <a:spcPts val="0"/>
              </a:spcAft>
              <a:buSzPts val="1400"/>
              <a:buNone/>
            </a:pPr>
            <a:r>
              <a:rPr lang="en-US"/>
              <a:t>The 2+ doc is at this link: </a:t>
            </a:r>
            <a:r>
              <a:rPr lang="en-US" sz="1100" u="sng">
                <a:solidFill>
                  <a:schemeClr val="hlink"/>
                </a:solidFill>
                <a:latin typeface="Arial"/>
                <a:ea typeface="Arial"/>
                <a:cs typeface="Arial"/>
                <a:sym typeface="Arial"/>
                <a:hlinkClick r:id="rId2"/>
              </a:rPr>
              <a:t>https://evangelism.intervarsity.org/sites/evangelism/files/2%2BPrayerISM-1.21fillable-B.pdf</a:t>
            </a:r>
            <a:endParaRPr/>
          </a:p>
        </p:txBody>
      </p:sp>
      <p:sp>
        <p:nvSpPr>
          <p:cNvPr id="409" name="Google Shape;409;g2afe17e3b82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6638ecaf22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g26638ecaf22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“Let’s recap: today we have been learning to see differently. These are not merely names on a piece of paper. Your networks are an important part of Jesus’ emerging harvest right in front of us. May Jesus give us eyes to discern the growth and courage to take some risks of </a:t>
            </a:r>
            <a:r>
              <a:rPr lang="en-US">
                <a:extLst>
                  <a:ext uri="http://customooxmlschemas.google.com/">
                    <go:slidesCustomData xmlns:go="http://customooxmlschemas.google.com/" textRoundtripDataId="48"/>
                  </a:ext>
                </a:extLst>
              </a:rPr>
              <a:t>love</a:t>
            </a:r>
            <a:r>
              <a:rPr lang="en-US"/>
              <a:t>.”   </a:t>
            </a:r>
            <a:endParaRPr/>
          </a:p>
          <a:p>
            <a:pPr indent="0" lvl="0" marL="0" rtl="0" algn="l">
              <a:lnSpc>
                <a:spcPct val="100000"/>
              </a:lnSpc>
              <a:spcBef>
                <a:spcPts val="0"/>
              </a:spcBef>
              <a:spcAft>
                <a:spcPts val="0"/>
              </a:spcAft>
              <a:buSzPts val="1400"/>
              <a:buNone/>
            </a:pPr>
            <a:r>
              <a:t/>
            </a:r>
            <a:endParaRPr/>
          </a:p>
        </p:txBody>
      </p:sp>
      <p:sp>
        <p:nvSpPr>
          <p:cNvPr id="416" name="Google Shape;416;g26638ecaf22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2b2e968383f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2" name="Google Shape;422;g2b2e968383f_0_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26604d17124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3" name="Google Shape;433;g26604d17124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4" name="Google Shape;434;g26604d17124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6650cf6b72_0_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g26650cf6b72_0_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Stacks upon our robust confidence </a:t>
            </a:r>
            <a:r>
              <a:rPr lang="en-US">
                <a:extLst>
                  <a:ext uri="http://customooxmlschemas.google.com/">
                    <go:slidesCustomData xmlns:go="http://customooxmlschemas.google.com/" textRoundtripDataId="2"/>
                  </a:ext>
                </a:extLst>
              </a:rPr>
              <a:t>that</a:t>
            </a:r>
            <a:r>
              <a:rPr lang="en-US"/>
              <a:t> it is God who does the work! We are learning to think differently and pray differently, “God is already at work.”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Jesus shows us a great way to discern HOW God is at work around us: Jesus gets into conversations. As we talk, the layers of the onion slowly peel back.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The 5 Thresholds give us language for how to have these conversations, what people are ready for, and how we can walk alongside them. </a:t>
            </a:r>
            <a:endParaRPr/>
          </a:p>
        </p:txBody>
      </p:sp>
      <p:sp>
        <p:nvSpPr>
          <p:cNvPr id="193" name="Google Shape;193;g26650cf6b72_0_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t>
            </a:r>
            <a:r>
              <a:rPr b="0" i="0" lang="en-US" sz="1200" u="none" strike="noStrike">
                <a:solidFill>
                  <a:schemeClr val="dk1"/>
                </a:solidFill>
                <a:latin typeface="Calibri"/>
                <a:ea typeface="Calibri"/>
                <a:cs typeface="Calibri"/>
                <a:sym typeface="Calibri"/>
              </a:rPr>
              <a:t>These are InterVarsity’s 5 Thresholds, or 5 steps that non-Christians commonly go through on their journey toward faith. We discovered these after interviewing a multi-ethnic, diverse group of women and m</a:t>
            </a:r>
            <a:r>
              <a:rPr lang="en-US"/>
              <a:t>en</a:t>
            </a:r>
            <a:r>
              <a:rPr b="0" i="0" lang="en-US" sz="1200" u="none" strike="noStrike">
                <a:solidFill>
                  <a:schemeClr val="dk1"/>
                </a:solidFill>
                <a:latin typeface="Calibri"/>
                <a:ea typeface="Calibri"/>
                <a:cs typeface="Calibri"/>
                <a:sym typeface="Calibri"/>
              </a:rPr>
              <a:t>. They’re recorded in a book called </a:t>
            </a:r>
            <a:r>
              <a:rPr b="0" i="1" lang="en-US" sz="1200" u="none" strike="noStrike">
                <a:solidFill>
                  <a:schemeClr val="dk1"/>
                </a:solidFill>
                <a:latin typeface="Calibri"/>
                <a:ea typeface="Calibri"/>
                <a:cs typeface="Calibri"/>
                <a:sym typeface="Calibri"/>
              </a:rPr>
              <a:t>I Once Was Lost</a:t>
            </a:r>
            <a:r>
              <a:rPr b="0" i="0" lang="en-US" sz="1200" u="none" strike="noStrike">
                <a:solidFill>
                  <a:schemeClr val="dk1"/>
                </a:solidFill>
                <a:latin typeface="Calibri"/>
                <a:ea typeface="Calibri"/>
                <a:cs typeface="Calibri"/>
                <a:sym typeface="Calibri"/>
              </a:rPr>
              <a:t> if you would like to check it out and go deeper. Let’s jump into this awesome adventure together.</a:t>
            </a:r>
            <a:r>
              <a:rPr lang="en-US"/>
              <a:t>”</a:t>
            </a:r>
            <a:endParaRPr b="0" i="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extLst>
                  <a:ext uri="http://customooxmlschemas.google.com/">
                    <go:slidesCustomData xmlns:go="http://customooxmlschemas.google.com/" textRoundtripDataId="5"/>
                  </a:ext>
                </a:extLst>
              </a:rPr>
              <a:t>In</a:t>
            </a:r>
            <a:r>
              <a:rPr lang="en-US"/>
              <a:t> this session, we will learn 3 </a:t>
            </a:r>
            <a:r>
              <a:rPr lang="en-US">
                <a:extLst>
                  <a:ext uri="http://customooxmlschemas.google.com/">
                    <go:slidesCustomData xmlns:go="http://customooxmlschemas.google.com/" textRoundtripDataId="6"/>
                  </a:ext>
                </a:extLst>
              </a:rPr>
              <a:t>things…</a:t>
            </a:r>
            <a:r>
              <a:rPr lang="en-US"/>
              <a:t>.</a:t>
            </a:r>
            <a:endParaRPr/>
          </a:p>
          <a:p>
            <a:pPr indent="-317500" lvl="0" marL="457200" rtl="0" algn="l">
              <a:lnSpc>
                <a:spcPct val="100000"/>
              </a:lnSpc>
              <a:spcBef>
                <a:spcPts val="0"/>
              </a:spcBef>
              <a:spcAft>
                <a:spcPts val="0"/>
              </a:spcAft>
              <a:buSzPts val="1400"/>
              <a:buAutoNum type="arabicPeriod"/>
            </a:pPr>
            <a:r>
              <a:rPr lang="en-US"/>
              <a:t>You will identify your gift and major contribution in Jesus’ harvest</a:t>
            </a:r>
            <a:endParaRPr/>
          </a:p>
          <a:p>
            <a:pPr indent="-317500" lvl="0" marL="457200" rtl="0" algn="l">
              <a:lnSpc>
                <a:spcPct val="100000"/>
              </a:lnSpc>
              <a:spcBef>
                <a:spcPts val="0"/>
              </a:spcBef>
              <a:spcAft>
                <a:spcPts val="0"/>
              </a:spcAft>
              <a:buSzPts val="1400"/>
              <a:buAutoNum type="arabicPeriod"/>
            </a:pPr>
            <a:r>
              <a:rPr lang="en-US"/>
              <a:t>You will understand these five phases that the people around you are going through right now.</a:t>
            </a:r>
            <a:endParaRPr/>
          </a:p>
          <a:p>
            <a:pPr indent="-317500" lvl="0" marL="457200" rtl="0" algn="l">
              <a:lnSpc>
                <a:spcPct val="100000"/>
              </a:lnSpc>
              <a:spcBef>
                <a:spcPts val="0"/>
              </a:spcBef>
              <a:spcAft>
                <a:spcPts val="0"/>
              </a:spcAft>
              <a:buSzPts val="1400"/>
              <a:buAutoNum type="arabicPeriod"/>
            </a:pPr>
            <a:r>
              <a:rPr lang="en-US"/>
              <a:t>You will discern a practical next step that you can take with at least one friend. </a:t>
            </a:r>
            <a:endParaRPr/>
          </a:p>
        </p:txBody>
      </p:sp>
      <p:sp>
        <p:nvSpPr>
          <p:cNvPr id="207" name="Google Shape;20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Let’s start with </a:t>
            </a:r>
            <a:r>
              <a:rPr b="0" i="0" lang="en-US" sz="1200" u="none" strike="noStrike">
                <a:solidFill>
                  <a:schemeClr val="dk1"/>
                </a:solidFill>
                <a:latin typeface="Calibri"/>
                <a:ea typeface="Calibri"/>
                <a:cs typeface="Calibri"/>
                <a:sym typeface="Calibri"/>
              </a:rPr>
              <a:t>Jesus. </a:t>
            </a:r>
            <a:r>
              <a:rPr lang="en-US"/>
              <a:t>He</a:t>
            </a:r>
            <a:r>
              <a:rPr b="0" i="0" lang="en-US" sz="1200" u="none" strike="noStrike">
                <a:solidFill>
                  <a:schemeClr val="dk1"/>
                </a:solidFill>
                <a:latin typeface="Calibri"/>
                <a:ea typeface="Calibri"/>
                <a:cs typeface="Calibri"/>
                <a:sym typeface="Calibri"/>
              </a:rPr>
              <a:t> tells us that the harvest is good, the harvest is </a:t>
            </a:r>
            <a:r>
              <a:rPr lang="en-US"/>
              <a:t>ready</a:t>
            </a:r>
            <a:r>
              <a:rPr b="0" i="0" lang="en-US" sz="1200" u="none" strike="noStrike">
                <a:solidFill>
                  <a:schemeClr val="dk1"/>
                </a:solidFill>
                <a:latin typeface="Calibri"/>
                <a:ea typeface="Calibri"/>
                <a:cs typeface="Calibri"/>
                <a:sym typeface="Calibri"/>
              </a:rPr>
              <a:t>,</a:t>
            </a:r>
            <a:r>
              <a:rPr lang="en-US"/>
              <a:t> and we get the honor of joining him in his adventure. This parable will help us </a:t>
            </a:r>
            <a:r>
              <a:rPr b="0" i="0" lang="en-US" sz="1200" u="none" strike="noStrike">
                <a:solidFill>
                  <a:schemeClr val="dk1"/>
                </a:solidFill>
                <a:latin typeface="Calibri"/>
                <a:ea typeface="Calibri"/>
                <a:cs typeface="Calibri"/>
                <a:sym typeface="Calibri"/>
              </a:rPr>
              <a:t>see the world around us like Jesus does. </a:t>
            </a:r>
            <a:endParaRPr/>
          </a:p>
          <a:p>
            <a:pPr indent="0" lvl="0" marL="0" rtl="0" algn="l">
              <a:lnSpc>
                <a:spcPct val="100000"/>
              </a:lnSpc>
              <a:spcBef>
                <a:spcPts val="0"/>
              </a:spcBef>
              <a:spcAft>
                <a:spcPts val="0"/>
              </a:spcAft>
              <a:buSzPts val="1400"/>
              <a:buNone/>
            </a:pPr>
            <a:r>
              <a:t/>
            </a:r>
            <a:endParaRPr/>
          </a:p>
        </p:txBody>
      </p:sp>
      <p:sp>
        <p:nvSpPr>
          <p:cNvPr id="215" name="Google Shape;21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lang="en-US" sz="1200" u="none" strike="noStrike">
                <a:solidFill>
                  <a:schemeClr val="dk1"/>
                </a:solidFill>
                <a:latin typeface="Calibri"/>
                <a:ea typeface="Calibri"/>
                <a:cs typeface="Calibri"/>
                <a:sym typeface="Calibri"/>
              </a:rPr>
              <a:t>(</a:t>
            </a:r>
            <a:r>
              <a:rPr lang="en-US"/>
              <a:t>Ask a volunteer to read</a:t>
            </a:r>
            <a:r>
              <a:rPr b="0" lang="en-US" sz="1200" u="none" strike="noStrike">
                <a:solidFill>
                  <a:schemeClr val="dk1"/>
                </a:solidFill>
                <a:latin typeface="Calibri"/>
                <a:ea typeface="Calibri"/>
                <a:cs typeface="Calibri"/>
                <a:sym typeface="Calibri"/>
              </a:rPr>
              <a:t> the Scripture out loud.) </a:t>
            </a:r>
            <a:endParaRPr b="0" sz="12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“There are different phases in the harvest, which can be a bit complicated. Are we scattering seed mode, or are we harvesting? Some would like to control this complexity by reducing the harvest to just one thing, their thing. In fact, entire theology books have been written to </a:t>
            </a:r>
            <a:r>
              <a:rPr lang="en-US">
                <a:extLst>
                  <a:ext uri="http://customooxmlschemas.google.com/">
                    <go:slidesCustomData xmlns:go="http://customooxmlschemas.google.com/" textRoundtripDataId="8"/>
                  </a:ext>
                </a:extLst>
              </a:rPr>
              <a:t>over-simplify</a:t>
            </a:r>
            <a:r>
              <a:rPr lang="en-US"/>
              <a:t> the harvest. Jesus wrecks our theologies. ”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222" name="Google Shape;22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cdf65092e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g2cdf65092e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“Jesus’ </a:t>
            </a:r>
            <a:r>
              <a:rPr b="0" i="0" lang="en-US" sz="1200" u="none">
                <a:solidFill>
                  <a:schemeClr val="dk1"/>
                </a:solidFill>
                <a:latin typeface="Calibri"/>
                <a:ea typeface="Calibri"/>
                <a:cs typeface="Calibri"/>
                <a:sym typeface="Calibri"/>
              </a:rPr>
              <a:t>harvest is a paradox.  (Click</a:t>
            </a:r>
            <a:r>
              <a:rPr lang="en-US"/>
              <a:t>)</a:t>
            </a:r>
            <a:endParaRPr b="0" i="0" sz="1200" u="none">
              <a:solidFill>
                <a:schemeClr val="dk1"/>
              </a:solidFill>
              <a:latin typeface="Calibri"/>
              <a:ea typeface="Calibri"/>
              <a:cs typeface="Calibri"/>
              <a:sym typeface="Calibri"/>
            </a:endParaRPr>
          </a:p>
          <a:p>
            <a:pPr indent="-317500" lvl="0" marL="457200" rtl="0" algn="l">
              <a:lnSpc>
                <a:spcPct val="100000"/>
              </a:lnSpc>
              <a:spcBef>
                <a:spcPts val="0"/>
              </a:spcBef>
              <a:spcAft>
                <a:spcPts val="0"/>
              </a:spcAft>
              <a:buSzPts val="1400"/>
              <a:buChar char="●"/>
            </a:pPr>
            <a:r>
              <a:rPr lang="en-US"/>
              <a:t>On the one hand, it is a mystery. The farmer has no idea which seed will sprout, and which will not. (Click)</a:t>
            </a:r>
            <a:endParaRPr/>
          </a:p>
          <a:p>
            <a:pPr indent="-317500" lvl="0" marL="457200" rtl="0" algn="l">
              <a:lnSpc>
                <a:spcPct val="100000"/>
              </a:lnSpc>
              <a:spcBef>
                <a:spcPts val="0"/>
              </a:spcBef>
              <a:spcAft>
                <a:spcPts val="0"/>
              </a:spcAft>
              <a:buSzPts val="1400"/>
              <a:buChar char="●"/>
            </a:pPr>
            <a:r>
              <a:rPr lang="en-US"/>
              <a:t>And it is a predictable pattern. You must wait for the full head of grain before you put in the sickle. Do not harvest the baby stalk. Expect it to mature according to a pattern. </a:t>
            </a:r>
            <a:endParaRPr/>
          </a:p>
          <a:p>
            <a:pPr indent="-317500" lvl="0" marL="457200" rtl="0" algn="l">
              <a:lnSpc>
                <a:spcPct val="100000"/>
              </a:lnSpc>
              <a:spcBef>
                <a:spcPts val="0"/>
              </a:spcBef>
              <a:spcAft>
                <a:spcPts val="0"/>
              </a:spcAft>
              <a:buSzPts val="1400"/>
              <a:buChar char="●"/>
            </a:pPr>
            <a:r>
              <a:rPr lang="en-US"/>
              <a:t>So, which is it? A mystery or a strategy? Yes, it is both. (Click)</a:t>
            </a:r>
            <a:endParaRPr/>
          </a:p>
          <a:p>
            <a:pPr indent="-317500" lvl="0" marL="457200" rtl="0" algn="l">
              <a:lnSpc>
                <a:spcPct val="100000"/>
              </a:lnSpc>
              <a:spcBef>
                <a:spcPts val="0"/>
              </a:spcBef>
              <a:spcAft>
                <a:spcPts val="0"/>
              </a:spcAft>
              <a:buSzPts val="1400"/>
              <a:buChar char="●"/>
            </a:pPr>
            <a:r>
              <a:rPr b="0" i="0" lang="en-US" sz="1200" u="none">
                <a:solidFill>
                  <a:schemeClr val="dk1"/>
                </a:solidFill>
                <a:latin typeface="Calibri"/>
                <a:ea typeface="Calibri"/>
                <a:cs typeface="Calibri"/>
                <a:sym typeface="Calibri"/>
              </a:rPr>
              <a:t>Is it a patient process or an urgent moment? Yes, it is both. </a:t>
            </a:r>
            <a:r>
              <a:rPr lang="en-US"/>
              <a:t>(Click)</a:t>
            </a:r>
            <a:endParaRPr b="0" i="0" sz="1200" u="none">
              <a:solidFill>
                <a:schemeClr val="dk1"/>
              </a:solidFill>
              <a:latin typeface="Calibri"/>
              <a:ea typeface="Calibri"/>
              <a:cs typeface="Calibri"/>
              <a:sym typeface="Calibri"/>
            </a:endParaRPr>
          </a:p>
          <a:p>
            <a:pPr indent="-317500" lvl="0" marL="457200" rtl="0" algn="l">
              <a:lnSpc>
                <a:spcPct val="100000"/>
              </a:lnSpc>
              <a:spcBef>
                <a:spcPts val="0"/>
              </a:spcBef>
              <a:spcAft>
                <a:spcPts val="0"/>
              </a:spcAft>
              <a:buSzPts val="1400"/>
              <a:buChar char="●"/>
            </a:pPr>
            <a:r>
              <a:rPr b="0" i="0" lang="en-US" sz="1200" u="none">
                <a:solidFill>
                  <a:schemeClr val="dk1"/>
                </a:solidFill>
                <a:latin typeface="Calibri"/>
                <a:ea typeface="Calibri"/>
                <a:cs typeface="Calibri"/>
                <a:sym typeface="Calibri"/>
              </a:rPr>
              <a:t>Who is the active agent in the parable: the ground, the seed, or the farmer? </a:t>
            </a:r>
            <a:r>
              <a:rPr lang="en-US"/>
              <a:t>Yes, all have agency.”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Wisdom is found as we live in the midst of the tensions, and avoid the temptation to be reductionistic. There are four distinct phases we want to highlight and apply.” </a:t>
            </a:r>
            <a:endParaRPr/>
          </a:p>
        </p:txBody>
      </p:sp>
      <p:sp>
        <p:nvSpPr>
          <p:cNvPr id="229" name="Google Shape;229;g2cdf65092ea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rPr lang="en-US"/>
              <a:t>“What is the farmer good at?</a:t>
            </a:r>
            <a:r>
              <a:rPr i="0" lang="en-US" u="none" strike="noStrike">
                <a:solidFill>
                  <a:schemeClr val="dk1"/>
                </a:solidFill>
              </a:rPr>
              <a:t> </a:t>
            </a:r>
            <a:endParaRPr i="0" u="none" strike="noStrike">
              <a:solidFill>
                <a:schemeClr val="dk1"/>
              </a:solidFill>
            </a:endParaRPr>
          </a:p>
          <a:p>
            <a:pPr indent="0" lvl="0" marL="0" marR="0" rtl="0" algn="l">
              <a:lnSpc>
                <a:spcPct val="100000"/>
              </a:lnSpc>
              <a:spcBef>
                <a:spcPts val="0"/>
              </a:spcBef>
              <a:spcAft>
                <a:spcPts val="0"/>
              </a:spcAft>
              <a:buClr>
                <a:schemeClr val="dk1"/>
              </a:buClr>
              <a:buSzPts val="2800"/>
              <a:buFont typeface="Calibri"/>
              <a:buNone/>
            </a:pPr>
            <a:r>
              <a:rPr lang="en-US"/>
              <a:t>(Click) </a:t>
            </a:r>
            <a:r>
              <a:rPr i="1" lang="en-US"/>
              <a:t>“</a:t>
            </a:r>
            <a:r>
              <a:rPr b="1" i="0" lang="en-US" u="none" strike="noStrike">
                <a:solidFill>
                  <a:schemeClr val="dk1"/>
                </a:solidFill>
              </a:rPr>
              <a:t>Throwing the seed:</a:t>
            </a:r>
            <a:r>
              <a:rPr i="0" lang="en-US" u="none" strike="noStrike">
                <a:solidFill>
                  <a:schemeClr val="dk1"/>
                </a:solidFill>
              </a:rPr>
              <a:t>  He has a strong right arm and can </a:t>
            </a:r>
            <a:r>
              <a:rPr lang="en-US"/>
              <a:t>scatter</a:t>
            </a:r>
            <a:r>
              <a:rPr i="0" lang="en-US" u="none" strike="noStrike">
                <a:solidFill>
                  <a:schemeClr val="dk1"/>
                </a:solidFill>
              </a:rPr>
              <a:t> the seed effectively.</a:t>
            </a:r>
            <a:r>
              <a:rPr lang="en-US"/>
              <a:t>”</a:t>
            </a:r>
            <a:endParaRPr i="0" u="none" strike="noStrike">
              <a:solidFill>
                <a:schemeClr val="dk1"/>
              </a:solidFill>
            </a:endParaRPr>
          </a:p>
          <a:p>
            <a:pPr indent="0" lvl="0" marL="0" marR="0" rtl="0" algn="l">
              <a:lnSpc>
                <a:spcPct val="100000"/>
              </a:lnSpc>
              <a:spcBef>
                <a:spcPts val="0"/>
              </a:spcBef>
              <a:spcAft>
                <a:spcPts val="0"/>
              </a:spcAft>
              <a:buClr>
                <a:schemeClr val="dk1"/>
              </a:buClr>
              <a:buSzPts val="2800"/>
              <a:buFont typeface="Calibri"/>
              <a:buNone/>
            </a:pPr>
            <a:r>
              <a:rPr lang="en-US"/>
              <a:t>(Click) “</a:t>
            </a:r>
            <a:r>
              <a:rPr b="1" lang="en-US"/>
              <a:t>Expecting new Life</a:t>
            </a:r>
            <a:r>
              <a:rPr b="1" i="0" lang="en-US" u="none" strike="noStrike">
                <a:solidFill>
                  <a:schemeClr val="dk1"/>
                </a:solidFill>
              </a:rPr>
              <a:t>:</a:t>
            </a:r>
            <a:r>
              <a:rPr i="0" lang="en-US" u="none" strike="noStrike">
                <a:solidFill>
                  <a:schemeClr val="dk1"/>
                </a:solidFill>
              </a:rPr>
              <a:t> </a:t>
            </a:r>
            <a:r>
              <a:rPr i="0" lang="en-US" u="none" strike="noStrike">
                <a:solidFill>
                  <a:schemeClr val="dk1"/>
                </a:solidFill>
                <a:extLst>
                  <a:ext uri="http://customooxmlschemas.google.com/">
                    <go:slidesCustomData xmlns:go="http://customooxmlschemas.google.com/" textRoundtripDataId="9"/>
                  </a:ext>
                </a:extLst>
              </a:rPr>
              <a:t>He</a:t>
            </a:r>
            <a:r>
              <a:rPr i="0" lang="en-US" u="none" strike="noStrike">
                <a:solidFill>
                  <a:schemeClr val="dk1"/>
                </a:solidFill>
              </a:rPr>
              <a:t> understands the mystery of growth. He is hopeful and expectant that th</a:t>
            </a:r>
            <a:r>
              <a:rPr lang="en-US"/>
              <a:t>e seed will indeed sprout.” </a:t>
            </a:r>
            <a:endParaRPr i="0" u="none" strike="noStrike">
              <a:solidFill>
                <a:schemeClr val="dk1"/>
              </a:solidFill>
            </a:endParaRPr>
          </a:p>
          <a:p>
            <a:pPr indent="0" lvl="0" marL="0" marR="0" rtl="0" algn="l">
              <a:lnSpc>
                <a:spcPct val="100000"/>
              </a:lnSpc>
              <a:spcBef>
                <a:spcPts val="0"/>
              </a:spcBef>
              <a:spcAft>
                <a:spcPts val="0"/>
              </a:spcAft>
              <a:buClr>
                <a:schemeClr val="dk1"/>
              </a:buClr>
              <a:buSzPts val="2800"/>
              <a:buFont typeface="Calibri"/>
              <a:buNone/>
            </a:pPr>
            <a:r>
              <a:rPr lang="en-US"/>
              <a:t>(Click)</a:t>
            </a:r>
            <a:r>
              <a:rPr b="1" i="0" lang="en-US" u="none" strike="noStrike">
                <a:solidFill>
                  <a:schemeClr val="dk1"/>
                </a:solidFill>
              </a:rPr>
              <a:t> </a:t>
            </a:r>
            <a:r>
              <a:rPr b="1" lang="en-US"/>
              <a:t>“</a:t>
            </a:r>
            <a:r>
              <a:rPr b="1" i="0" lang="en-US" u="none" strike="noStrike">
                <a:solidFill>
                  <a:schemeClr val="dk1"/>
                </a:solidFill>
              </a:rPr>
              <a:t>Discerning the growth: </a:t>
            </a:r>
            <a:r>
              <a:rPr i="0" lang="en-US" u="none" strike="noStrike">
                <a:solidFill>
                  <a:schemeClr val="dk1"/>
                </a:solidFill>
              </a:rPr>
              <a:t>He does not get confused between a small stalk and the full head of grain.</a:t>
            </a:r>
            <a:r>
              <a:rPr lang="en-US"/>
              <a:t>”</a:t>
            </a:r>
            <a:endParaRPr i="0" u="none" strike="noStrike">
              <a:solidFill>
                <a:schemeClr val="dk1"/>
              </a:solidFill>
            </a:endParaRPr>
          </a:p>
          <a:p>
            <a:pPr indent="0" lvl="0" marL="0" marR="0" rtl="0" algn="l">
              <a:lnSpc>
                <a:spcPct val="100000"/>
              </a:lnSpc>
              <a:spcBef>
                <a:spcPts val="0"/>
              </a:spcBef>
              <a:spcAft>
                <a:spcPts val="0"/>
              </a:spcAft>
              <a:buClr>
                <a:schemeClr val="dk1"/>
              </a:buClr>
              <a:buSzPts val="2800"/>
              <a:buFont typeface="Calibri"/>
              <a:buNone/>
            </a:pPr>
            <a:r>
              <a:rPr lang="en-US"/>
              <a:t>(Click)</a:t>
            </a:r>
            <a:r>
              <a:rPr i="0" lang="en-US" u="none" strike="noStrike">
                <a:solidFill>
                  <a:schemeClr val="dk1"/>
                </a:solidFill>
              </a:rPr>
              <a:t> </a:t>
            </a:r>
            <a:r>
              <a:rPr lang="en-US"/>
              <a:t>“</a:t>
            </a:r>
            <a:r>
              <a:rPr b="1" i="0" lang="en-US" u="none" strike="noStrike">
                <a:solidFill>
                  <a:schemeClr val="dk1"/>
                </a:solidFill>
              </a:rPr>
              <a:t>Harvesting the crop:</a:t>
            </a:r>
            <a:r>
              <a:rPr i="0" lang="en-US" u="none" strike="noStrike">
                <a:solidFill>
                  <a:schemeClr val="dk1"/>
                </a:solidFill>
              </a:rPr>
              <a:t> He is very good with the sickle when it is time. He is skilled and urgent.</a:t>
            </a:r>
            <a:r>
              <a:rPr lang="en-US"/>
              <a:t>”</a:t>
            </a:r>
            <a:endParaRPr/>
          </a:p>
          <a:p>
            <a:pPr indent="0" lvl="0" marL="0" rtl="0" algn="l">
              <a:lnSpc>
                <a:spcPct val="100000"/>
              </a:lnSpc>
              <a:spcBef>
                <a:spcPts val="0"/>
              </a:spcBef>
              <a:spcAft>
                <a:spcPts val="0"/>
              </a:spcAft>
              <a:buSzPts val="1400"/>
              <a:buNone/>
            </a:pPr>
            <a:r>
              <a:t/>
            </a:r>
            <a:endParaRPr/>
          </a:p>
        </p:txBody>
      </p:sp>
      <p:sp>
        <p:nvSpPr>
          <p:cNvPr id="238" name="Google Shape;23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5" name="Google Shape;25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t>
            </a:r>
            <a:r>
              <a:rPr b="0" i="0" lang="en-US" u="none" strike="noStrike">
                <a:solidFill>
                  <a:schemeClr val="dk1"/>
                </a:solidFill>
                <a:latin typeface="Calibri"/>
                <a:ea typeface="Calibri"/>
                <a:cs typeface="Calibri"/>
                <a:sym typeface="Calibri"/>
              </a:rPr>
              <a:t>Let’s</a:t>
            </a:r>
            <a:r>
              <a:rPr lang="en-US"/>
              <a:t> apply this to us. </a:t>
            </a:r>
            <a:r>
              <a:rPr b="0" i="0" lang="en-US" u="none" strike="noStrike">
                <a:solidFill>
                  <a:schemeClr val="dk1"/>
                </a:solidFill>
                <a:latin typeface="Calibri"/>
                <a:ea typeface="Calibri"/>
                <a:cs typeface="Calibri"/>
                <a:sym typeface="Calibri"/>
              </a:rPr>
              <a:t>Pick the ONE area you are best at. </a:t>
            </a:r>
            <a:endParaRPr b="0" i="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2800"/>
              <a:buNone/>
            </a:pPr>
            <a:r>
              <a:rPr lang="en-US"/>
              <a:t>(Click) </a:t>
            </a:r>
            <a:r>
              <a:rPr b="0" i="0" lang="en-US" u="none" strike="noStrike">
                <a:solidFill>
                  <a:schemeClr val="dk1"/>
                </a:solidFill>
                <a:latin typeface="Calibri"/>
                <a:ea typeface="Calibri"/>
                <a:cs typeface="Calibri"/>
                <a:sym typeface="Calibri"/>
              </a:rPr>
              <a:t>Some of </a:t>
            </a:r>
            <a:r>
              <a:rPr lang="en-US"/>
              <a:t>us</a:t>
            </a:r>
            <a:r>
              <a:rPr b="0" i="0" lang="en-US" u="none" strike="noStrike">
                <a:solidFill>
                  <a:schemeClr val="dk1"/>
                </a:solidFill>
                <a:latin typeface="Calibri"/>
                <a:ea typeface="Calibri"/>
                <a:cs typeface="Calibri"/>
                <a:sym typeface="Calibri"/>
              </a:rPr>
              <a:t> are best at throwing the seed. That means you like meeting new people and you are friendly. </a:t>
            </a:r>
            <a:endParaRPr b="0" i="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2800"/>
              <a:buNone/>
            </a:pPr>
            <a:r>
              <a:rPr lang="en-US"/>
              <a:t>(Click) </a:t>
            </a:r>
            <a:r>
              <a:rPr b="0" i="0" lang="en-US" u="none" strike="noStrike">
                <a:solidFill>
                  <a:schemeClr val="dk1"/>
                </a:solidFill>
                <a:latin typeface="Calibri"/>
                <a:ea typeface="Calibri"/>
                <a:cs typeface="Calibri"/>
                <a:sym typeface="Calibri"/>
              </a:rPr>
              <a:t>Others of </a:t>
            </a:r>
            <a:r>
              <a:rPr lang="en-US"/>
              <a:t>us</a:t>
            </a:r>
            <a:r>
              <a:rPr b="0" i="0" lang="en-US" u="none" strike="noStrike">
                <a:solidFill>
                  <a:schemeClr val="dk1"/>
                </a:solidFill>
                <a:latin typeface="Calibri"/>
                <a:ea typeface="Calibri"/>
                <a:cs typeface="Calibri"/>
                <a:sym typeface="Calibri"/>
              </a:rPr>
              <a:t> are strong at intercession. You </a:t>
            </a:r>
            <a:r>
              <a:rPr lang="en-US"/>
              <a:t>practice hopeful anticipation</a:t>
            </a:r>
            <a:r>
              <a:rPr b="0" i="0" lang="en-US" u="none" strike="noStrike">
                <a:solidFill>
                  <a:schemeClr val="dk1"/>
                </a:solidFill>
                <a:latin typeface="Calibri"/>
                <a:ea typeface="Calibri"/>
                <a:cs typeface="Calibri"/>
                <a:sym typeface="Calibri"/>
              </a:rPr>
              <a:t>; you pray </a:t>
            </a:r>
            <a:r>
              <a:rPr lang="en-US"/>
              <a:t>expecting</a:t>
            </a:r>
            <a:r>
              <a:rPr b="0" i="0" lang="en-US" u="none" strike="noStrike">
                <a:solidFill>
                  <a:schemeClr val="dk1"/>
                </a:solidFill>
                <a:latin typeface="Calibri"/>
                <a:ea typeface="Calibri"/>
                <a:cs typeface="Calibri"/>
                <a:sym typeface="Calibri"/>
              </a:rPr>
              <a:t> the harvest, and you embrace the mystery. </a:t>
            </a:r>
            <a:endParaRPr b="0" i="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2800"/>
              <a:buNone/>
            </a:pPr>
            <a:r>
              <a:rPr lang="en-US"/>
              <a:t>(Click) </a:t>
            </a:r>
            <a:r>
              <a:rPr b="0" i="0" lang="en-US" u="none" strike="noStrike">
                <a:solidFill>
                  <a:schemeClr val="dk1"/>
                </a:solidFill>
                <a:latin typeface="Calibri"/>
                <a:ea typeface="Calibri"/>
                <a:cs typeface="Calibri"/>
                <a:sym typeface="Calibri"/>
              </a:rPr>
              <a:t>Others of </a:t>
            </a:r>
            <a:r>
              <a:rPr lang="en-US"/>
              <a:t>us</a:t>
            </a:r>
            <a:r>
              <a:rPr b="0" i="0" lang="en-US" u="none" strike="noStrike">
                <a:solidFill>
                  <a:schemeClr val="dk1"/>
                </a:solidFill>
                <a:latin typeface="Calibri"/>
                <a:ea typeface="Calibri"/>
                <a:cs typeface="Calibri"/>
                <a:sym typeface="Calibri"/>
              </a:rPr>
              <a:t> discern the growth. Within about 5 minutes of meeting a non-Christian, </a:t>
            </a:r>
            <a:r>
              <a:rPr lang="en-US"/>
              <a:t>we</a:t>
            </a:r>
            <a:r>
              <a:rPr b="0" i="0" lang="en-US" u="none" strike="noStrike">
                <a:solidFill>
                  <a:schemeClr val="dk1"/>
                </a:solidFill>
                <a:latin typeface="Calibri"/>
                <a:ea typeface="Calibri"/>
                <a:cs typeface="Calibri"/>
                <a:sym typeface="Calibri"/>
              </a:rPr>
              <a:t> can guess their level of interest in God. </a:t>
            </a:r>
            <a:endParaRPr b="0" i="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2800"/>
              <a:buNone/>
            </a:pPr>
            <a:r>
              <a:rPr lang="en-US"/>
              <a:t>(Click) </a:t>
            </a:r>
            <a:r>
              <a:rPr b="0" i="0" lang="en-US" u="none" strike="noStrike">
                <a:solidFill>
                  <a:schemeClr val="dk1"/>
                </a:solidFill>
                <a:latin typeface="Calibri"/>
                <a:ea typeface="Calibri"/>
                <a:cs typeface="Calibri"/>
                <a:sym typeface="Calibri"/>
              </a:rPr>
              <a:t>Lastly, some of you are strong at the harvest and the sickle. You help people commit to Jesus.</a:t>
            </a:r>
            <a:r>
              <a:rPr lang="en-US"/>
              <a:t>”</a:t>
            </a:r>
            <a:r>
              <a:rPr b="0" i="0" lang="en-US" u="none" strike="noStrike">
                <a:solidFill>
                  <a:schemeClr val="dk1"/>
                </a:solidFill>
                <a:latin typeface="Calibri"/>
                <a:ea typeface="Calibri"/>
                <a:cs typeface="Calibri"/>
                <a:sym typeface="Calibri"/>
              </a:rPr>
              <a:t> </a:t>
            </a:r>
            <a:endParaRPr b="0"/>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[OPTIONAL: have them share with their neighbor] “Now, your turn. Share with your neighbor one strength you have.” (Turn in pairs for 30 seconds) </a:t>
            </a:r>
            <a:endParaRPr/>
          </a:p>
          <a:p>
            <a:pPr indent="0" lvl="0" marL="0" rtl="0" algn="l">
              <a:lnSpc>
                <a:spcPct val="100000"/>
              </a:lnSpc>
              <a:spcBef>
                <a:spcPts val="0"/>
              </a:spcBef>
              <a:spcAft>
                <a:spcPts val="0"/>
              </a:spcAft>
              <a:buSzPts val="1400"/>
              <a:buNone/>
            </a:pPr>
            <a:r>
              <a:rPr lang="en-US"/>
              <a:t>“</a:t>
            </a:r>
            <a:r>
              <a:rPr b="0" i="0" lang="en-US" u="none" strike="noStrike">
                <a:solidFill>
                  <a:schemeClr val="dk1"/>
                </a:solidFill>
                <a:latin typeface="Calibri"/>
                <a:ea typeface="Calibri"/>
                <a:cs typeface="Calibri"/>
                <a:sym typeface="Calibri"/>
              </a:rPr>
              <a:t>Now, let’s vote. Raise your hand only once for </a:t>
            </a:r>
            <a:r>
              <a:rPr lang="en-US"/>
              <a:t>what </a:t>
            </a:r>
            <a:r>
              <a:rPr b="0" i="0" lang="en-US" u="none" strike="noStrike">
                <a:solidFill>
                  <a:schemeClr val="dk1"/>
                </a:solidFill>
                <a:latin typeface="Calibri"/>
                <a:ea typeface="Calibri"/>
                <a:cs typeface="Calibri"/>
                <a:sym typeface="Calibri"/>
              </a:rPr>
              <a:t>you are best at.</a:t>
            </a:r>
            <a:endParaRPr b="0" u="none" strike="noStrike">
              <a:solidFill>
                <a:schemeClr val="dk1"/>
              </a:solidFill>
              <a:latin typeface="Calibri"/>
              <a:ea typeface="Calibri"/>
              <a:cs typeface="Calibri"/>
              <a:sym typeface="Calibri"/>
            </a:endParaRPr>
          </a:p>
          <a:p>
            <a:pPr indent="-317500" lvl="0" marL="457200" rtl="0" algn="l">
              <a:lnSpc>
                <a:spcPct val="100000"/>
              </a:lnSpc>
              <a:spcBef>
                <a:spcPts val="0"/>
              </a:spcBef>
              <a:spcAft>
                <a:spcPts val="0"/>
              </a:spcAft>
              <a:buSzPts val="1400"/>
              <a:buChar char="●"/>
            </a:pPr>
            <a:r>
              <a:rPr lang="en-US"/>
              <a:t>“</a:t>
            </a:r>
            <a:r>
              <a:rPr b="0" lang="en-US" u="none" strike="noStrike">
                <a:solidFill>
                  <a:schemeClr val="dk1"/>
                </a:solidFill>
                <a:latin typeface="Calibri"/>
                <a:ea typeface="Calibri"/>
                <a:cs typeface="Calibri"/>
                <a:sym typeface="Calibri"/>
              </a:rPr>
              <a:t>Wh</a:t>
            </a:r>
            <a:r>
              <a:rPr lang="en-US"/>
              <a:t>ose strength is</a:t>
            </a:r>
            <a:r>
              <a:rPr b="0" lang="en-US" u="none" strike="noStrike">
                <a:solidFill>
                  <a:schemeClr val="dk1"/>
                </a:solidFill>
                <a:latin typeface="Calibri"/>
                <a:ea typeface="Calibri"/>
                <a:cs typeface="Calibri"/>
                <a:sym typeface="Calibri"/>
              </a:rPr>
              <a:t> meeting people? (some hands go up) </a:t>
            </a:r>
            <a:endParaRPr/>
          </a:p>
          <a:p>
            <a:pPr indent="-317500" lvl="0" marL="457200" rtl="0" algn="l">
              <a:lnSpc>
                <a:spcPct val="100000"/>
              </a:lnSpc>
              <a:spcBef>
                <a:spcPts val="0"/>
              </a:spcBef>
              <a:spcAft>
                <a:spcPts val="0"/>
              </a:spcAft>
              <a:buSzPts val="1400"/>
              <a:buChar char="●"/>
            </a:pPr>
            <a:r>
              <a:rPr lang="en-US"/>
              <a:t>Whose strength is </a:t>
            </a:r>
            <a:r>
              <a:rPr b="0" lang="en-US" u="none" strike="noStrike">
                <a:solidFill>
                  <a:schemeClr val="dk1"/>
                </a:solidFill>
                <a:latin typeface="Calibri"/>
                <a:ea typeface="Calibri"/>
                <a:cs typeface="Calibri"/>
                <a:sym typeface="Calibri"/>
              </a:rPr>
              <a:t>intercession? (some hands go up) </a:t>
            </a:r>
            <a:endParaRPr/>
          </a:p>
          <a:p>
            <a:pPr indent="-317500" lvl="0" marL="457200" rtl="0" algn="l">
              <a:lnSpc>
                <a:spcPct val="100000"/>
              </a:lnSpc>
              <a:spcBef>
                <a:spcPts val="0"/>
              </a:spcBef>
              <a:spcAft>
                <a:spcPts val="0"/>
              </a:spcAft>
              <a:buSzPts val="1400"/>
              <a:buChar char="●"/>
            </a:pPr>
            <a:r>
              <a:rPr lang="en-US"/>
              <a:t>Whose strength is</a:t>
            </a:r>
            <a:r>
              <a:rPr b="0" lang="en-US" u="none" strike="noStrike">
                <a:solidFill>
                  <a:schemeClr val="dk1"/>
                </a:solidFill>
                <a:latin typeface="Calibri"/>
                <a:ea typeface="Calibri"/>
                <a:cs typeface="Calibri"/>
                <a:sym typeface="Calibri"/>
              </a:rPr>
              <a:t> discernment? (some more hands) </a:t>
            </a:r>
            <a:endParaRPr/>
          </a:p>
          <a:p>
            <a:pPr indent="-317500" lvl="0" marL="457200" rtl="0" algn="l">
              <a:lnSpc>
                <a:spcPct val="100000"/>
              </a:lnSpc>
              <a:spcBef>
                <a:spcPts val="0"/>
              </a:spcBef>
              <a:spcAft>
                <a:spcPts val="0"/>
              </a:spcAft>
              <a:buSzPts val="1400"/>
              <a:buChar char="●"/>
            </a:pPr>
            <a:r>
              <a:rPr lang="en-US"/>
              <a:t>Whose strength is</a:t>
            </a:r>
            <a:r>
              <a:rPr b="0" lang="en-US" u="none" strike="noStrike">
                <a:solidFill>
                  <a:schemeClr val="dk1"/>
                </a:solidFill>
                <a:latin typeface="Calibri"/>
                <a:ea typeface="Calibri"/>
                <a:cs typeface="Calibri"/>
                <a:sym typeface="Calibri"/>
              </a:rPr>
              <a:t> helping people commit to Jesus? (some more hand)</a:t>
            </a:r>
            <a:endParaRPr b="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“Which of these four is the most important part of the process? Yes! All four are essential and distinct. We all have a place in Jesus’ harvest. We all contribute our strengths.”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“The 5 Thresholds will help us navigate these tensions, and help us apply these phases of the harvest in practical ways.”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TIP FOR TRAINERS</a:t>
            </a:r>
            <a:endParaRPr/>
          </a:p>
          <a:p>
            <a:pPr indent="0" lvl="0" marL="0" rtl="0" algn="l">
              <a:lnSpc>
                <a:spcPct val="100000"/>
              </a:lnSpc>
              <a:spcBef>
                <a:spcPts val="0"/>
              </a:spcBef>
              <a:spcAft>
                <a:spcPts val="0"/>
              </a:spcAft>
              <a:buSzPts val="1400"/>
              <a:buNone/>
            </a:pPr>
            <a:r>
              <a:rPr lang="en-US"/>
              <a:t>You will learn quite a bit about your congregation from the number of hands raised for each of these. You will quickly see your strengths, and places for future growth and attention. Take mental note, and share with your leadership at a later date.</a:t>
            </a:r>
            <a:endParaRPr/>
          </a:p>
        </p:txBody>
      </p:sp>
      <p:sp>
        <p:nvSpPr>
          <p:cNvPr id="256" name="Google Shape;256;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4" name="Shape 14"/>
        <p:cNvGrpSpPr/>
        <p:nvPr/>
      </p:nvGrpSpPr>
      <p:grpSpPr>
        <a:xfrm>
          <a:off x="0" y="0"/>
          <a:ext cx="0" cy="0"/>
          <a:chOff x="0" y="0"/>
          <a:chExt cx="0" cy="0"/>
        </a:xfrm>
      </p:grpSpPr>
      <p:sp>
        <p:nvSpPr>
          <p:cNvPr id="15" name="Google Shape;15;g26604d17124_0_99"/>
          <p:cNvSpPr txBox="1"/>
          <p:nvPr>
            <p:ph type="title"/>
          </p:nvPr>
        </p:nvSpPr>
        <p:spPr>
          <a:xfrm>
            <a:off x="933450" y="853373"/>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 name="Google Shape;16;g26604d17124_0_99"/>
          <p:cNvSpPr txBox="1"/>
          <p:nvPr>
            <p:ph idx="1" type="body"/>
          </p:nvPr>
        </p:nvSpPr>
        <p:spPr>
          <a:xfrm>
            <a:off x="933450" y="1464129"/>
            <a:ext cx="7763100" cy="3168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44" name="Shape 44"/>
        <p:cNvGrpSpPr/>
        <p:nvPr/>
      </p:nvGrpSpPr>
      <p:grpSpPr>
        <a:xfrm>
          <a:off x="0" y="0"/>
          <a:ext cx="0" cy="0"/>
          <a:chOff x="0" y="0"/>
          <a:chExt cx="0" cy="0"/>
        </a:xfrm>
      </p:grpSpPr>
      <p:sp>
        <p:nvSpPr>
          <p:cNvPr id="45" name="Google Shape;45;g26604d17124_0_126"/>
          <p:cNvSpPr txBox="1"/>
          <p:nvPr>
            <p:ph idx="1" type="body"/>
          </p:nvPr>
        </p:nvSpPr>
        <p:spPr>
          <a:xfrm>
            <a:off x="921671"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46" name="Google Shape;46;g26604d17124_0_126"/>
          <p:cNvSpPr txBox="1"/>
          <p:nvPr>
            <p:ph idx="2" type="body"/>
          </p:nvPr>
        </p:nvSpPr>
        <p:spPr>
          <a:xfrm>
            <a:off x="921671"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7" name="Google Shape;47;g26604d17124_0_126"/>
          <p:cNvSpPr txBox="1"/>
          <p:nvPr>
            <p:ph idx="3" type="body"/>
          </p:nvPr>
        </p:nvSpPr>
        <p:spPr>
          <a:xfrm>
            <a:off x="4978105"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48" name="Google Shape;48;g26604d17124_0_126"/>
          <p:cNvSpPr txBox="1"/>
          <p:nvPr>
            <p:ph idx="4" type="body"/>
          </p:nvPr>
        </p:nvSpPr>
        <p:spPr>
          <a:xfrm>
            <a:off x="4978105"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9" name="Google Shape;49;g26604d17124_0_126"/>
          <p:cNvSpPr txBox="1"/>
          <p:nvPr>
            <p:ph type="title"/>
          </p:nvPr>
        </p:nvSpPr>
        <p:spPr>
          <a:xfrm>
            <a:off x="933450" y="853373"/>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50" name="Shape 50"/>
        <p:cNvGrpSpPr/>
        <p:nvPr/>
      </p:nvGrpSpPr>
      <p:grpSpPr>
        <a:xfrm>
          <a:off x="0" y="0"/>
          <a:ext cx="0" cy="0"/>
          <a:chOff x="0" y="0"/>
          <a:chExt cx="0" cy="0"/>
        </a:xfrm>
      </p:grpSpPr>
      <p:sp>
        <p:nvSpPr>
          <p:cNvPr id="51" name="Google Shape;51;g26604d17124_0_132"/>
          <p:cNvSpPr txBox="1"/>
          <p:nvPr>
            <p:ph type="title"/>
          </p:nvPr>
        </p:nvSpPr>
        <p:spPr>
          <a:xfrm>
            <a:off x="933450" y="853373"/>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2" name="Shape 52"/>
        <p:cNvGrpSpPr/>
        <p:nvPr/>
      </p:nvGrpSpPr>
      <p:grpSpPr>
        <a:xfrm>
          <a:off x="0" y="0"/>
          <a:ext cx="0" cy="0"/>
          <a:chOff x="0" y="0"/>
          <a:chExt cx="0" cy="0"/>
        </a:xfrm>
      </p:grpSpPr>
      <p:sp>
        <p:nvSpPr>
          <p:cNvPr id="53" name="Google Shape;53;g26604d17124_0_134"/>
          <p:cNvSpPr txBox="1"/>
          <p:nvPr>
            <p:ph type="title"/>
          </p:nvPr>
        </p:nvSpPr>
        <p:spPr>
          <a:xfrm>
            <a:off x="938213" y="868756"/>
            <a:ext cx="2949300" cy="802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4" name="Google Shape;54;g26604d17124_0_134"/>
          <p:cNvSpPr txBox="1"/>
          <p:nvPr>
            <p:ph idx="1" type="body"/>
          </p:nvPr>
        </p:nvSpPr>
        <p:spPr>
          <a:xfrm>
            <a:off x="4231532" y="868756"/>
            <a:ext cx="4464900" cy="3655200"/>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SzPts val="2400"/>
              <a:buChar char="•"/>
              <a:defRPr sz="2400"/>
            </a:lvl1pPr>
            <a:lvl2pPr indent="-330200" lvl="1" marL="914400" algn="l">
              <a:lnSpc>
                <a:spcPct val="90000"/>
              </a:lnSpc>
              <a:spcBef>
                <a:spcPts val="400"/>
              </a:spcBef>
              <a:spcAft>
                <a:spcPts val="0"/>
              </a:spcAft>
              <a:buSzPts val="1600"/>
              <a:buChar char="•"/>
              <a:defRPr sz="2100"/>
            </a:lvl2pPr>
            <a:lvl3pPr indent="-317500" lvl="2" marL="1371600" algn="l">
              <a:lnSpc>
                <a:spcPct val="90000"/>
              </a:lnSpc>
              <a:spcBef>
                <a:spcPts val="400"/>
              </a:spcBef>
              <a:spcAft>
                <a:spcPts val="0"/>
              </a:spcAft>
              <a:buSzPts val="1400"/>
              <a:buChar char="•"/>
              <a:defRPr sz="1800"/>
            </a:lvl3pPr>
            <a:lvl4pPr indent="-298450" lvl="3" marL="1828800" algn="l">
              <a:lnSpc>
                <a:spcPct val="90000"/>
              </a:lnSpc>
              <a:spcBef>
                <a:spcPts val="400"/>
              </a:spcBef>
              <a:spcAft>
                <a:spcPts val="0"/>
              </a:spcAft>
              <a:buSzPts val="1100"/>
              <a:buChar char="•"/>
              <a:defRPr sz="1500"/>
            </a:lvl4pPr>
            <a:lvl5pPr indent="-298450" lvl="4" marL="2286000" algn="l">
              <a:lnSpc>
                <a:spcPct val="90000"/>
              </a:lnSpc>
              <a:spcBef>
                <a:spcPts val="400"/>
              </a:spcBef>
              <a:spcAft>
                <a:spcPts val="0"/>
              </a:spcAft>
              <a:buSzPts val="11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55" name="Google Shape;55;g26604d17124_0_134"/>
          <p:cNvSpPr txBox="1"/>
          <p:nvPr>
            <p:ph idx="2" type="body"/>
          </p:nvPr>
        </p:nvSpPr>
        <p:spPr>
          <a:xfrm>
            <a:off x="938213" y="1671236"/>
            <a:ext cx="29493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SzPts val="2100"/>
              <a:buNone/>
              <a:defRPr sz="2100"/>
            </a:lvl1pPr>
            <a:lvl2pPr indent="-228600" lvl="1" marL="914400" algn="l">
              <a:lnSpc>
                <a:spcPct val="90000"/>
              </a:lnSpc>
              <a:spcBef>
                <a:spcPts val="400"/>
              </a:spcBef>
              <a:spcAft>
                <a:spcPts val="0"/>
              </a:spcAft>
              <a:buSzPts val="800"/>
              <a:buNone/>
              <a:defRPr sz="1100"/>
            </a:lvl2pPr>
            <a:lvl3pPr indent="-228600" lvl="2" marL="1371600" algn="l">
              <a:lnSpc>
                <a:spcPct val="90000"/>
              </a:lnSpc>
              <a:spcBef>
                <a:spcPts val="400"/>
              </a:spcBef>
              <a:spcAft>
                <a:spcPts val="0"/>
              </a:spcAft>
              <a:buSzPts val="700"/>
              <a:buNone/>
              <a:defRPr sz="900"/>
            </a:lvl3pPr>
            <a:lvl4pPr indent="-228600" lvl="3" marL="1828800" algn="l">
              <a:lnSpc>
                <a:spcPct val="90000"/>
              </a:lnSpc>
              <a:spcBef>
                <a:spcPts val="400"/>
              </a:spcBef>
              <a:spcAft>
                <a:spcPts val="0"/>
              </a:spcAft>
              <a:buSzPts val="600"/>
              <a:buNone/>
              <a:defRPr sz="800"/>
            </a:lvl4pPr>
            <a:lvl5pPr indent="-228600" lvl="4" marL="2286000" algn="l">
              <a:lnSpc>
                <a:spcPct val="90000"/>
              </a:lnSpc>
              <a:spcBef>
                <a:spcPts val="400"/>
              </a:spcBef>
              <a:spcAft>
                <a:spcPts val="0"/>
              </a:spcAft>
              <a:buSzPts val="6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6" name="Shape 56"/>
        <p:cNvGrpSpPr/>
        <p:nvPr/>
      </p:nvGrpSpPr>
      <p:grpSpPr>
        <a:xfrm>
          <a:off x="0" y="0"/>
          <a:ext cx="0" cy="0"/>
          <a:chOff x="0" y="0"/>
          <a:chExt cx="0" cy="0"/>
        </a:xfrm>
      </p:grpSpPr>
      <p:sp>
        <p:nvSpPr>
          <p:cNvPr id="57" name="Google Shape;57;g26604d17124_0_138"/>
          <p:cNvSpPr txBox="1"/>
          <p:nvPr>
            <p:ph type="title"/>
          </p:nvPr>
        </p:nvSpPr>
        <p:spPr>
          <a:xfrm>
            <a:off x="933450" y="728187"/>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8" name="Google Shape;58;g26604d17124_0_138"/>
          <p:cNvSpPr txBox="1"/>
          <p:nvPr>
            <p:ph idx="1" type="body"/>
          </p:nvPr>
        </p:nvSpPr>
        <p:spPr>
          <a:xfrm rot="5400000">
            <a:off x="3183278" y="-880631"/>
            <a:ext cx="3263400" cy="77631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9" name="Shape 59"/>
        <p:cNvGrpSpPr/>
        <p:nvPr/>
      </p:nvGrpSpPr>
      <p:grpSpPr>
        <a:xfrm>
          <a:off x="0" y="0"/>
          <a:ext cx="0" cy="0"/>
          <a:chOff x="0" y="0"/>
          <a:chExt cx="0" cy="0"/>
        </a:xfrm>
      </p:grpSpPr>
      <p:sp>
        <p:nvSpPr>
          <p:cNvPr id="60" name="Google Shape;60;g26604d17124_0_141"/>
          <p:cNvSpPr txBox="1"/>
          <p:nvPr>
            <p:ph type="title"/>
          </p:nvPr>
        </p:nvSpPr>
        <p:spPr>
          <a:xfrm rot="5400000">
            <a:off x="5566200" y="1683522"/>
            <a:ext cx="3926700" cy="19716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1" name="Google Shape;61;g26604d17124_0_141"/>
          <p:cNvSpPr txBox="1"/>
          <p:nvPr>
            <p:ph idx="1" type="body"/>
          </p:nvPr>
        </p:nvSpPr>
        <p:spPr>
          <a:xfrm rot="5400000">
            <a:off x="1565625" y="-231078"/>
            <a:ext cx="3926700" cy="58008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ogo Slide">
  <p:cSld name="1_Logo Slide">
    <p:bg>
      <p:bgPr>
        <a:blipFill>
          <a:blip r:embed="rId2">
            <a:alphaModFix/>
          </a:blip>
          <a:stretch>
            <a:fillRect/>
          </a:stretch>
        </a:blipFill>
      </p:bgPr>
    </p:bg>
    <p:spTree>
      <p:nvGrpSpPr>
        <p:cNvPr id="62" name="Shape 62"/>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3" name="Shape 63"/>
        <p:cNvGrpSpPr/>
        <p:nvPr/>
      </p:nvGrpSpPr>
      <p:grpSpPr>
        <a:xfrm>
          <a:off x="0" y="0"/>
          <a:ext cx="0" cy="0"/>
          <a:chOff x="0" y="0"/>
          <a:chExt cx="0" cy="0"/>
        </a:xfrm>
      </p:grpSpPr>
      <p:sp>
        <p:nvSpPr>
          <p:cNvPr id="64" name="Google Shape;64;g26604d17124_0_145"/>
          <p:cNvSpPr txBox="1"/>
          <p:nvPr>
            <p:ph type="title"/>
          </p:nvPr>
        </p:nvSpPr>
        <p:spPr>
          <a:xfrm>
            <a:off x="311700" y="445025"/>
            <a:ext cx="8520600" cy="5727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SzPts val="32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5" name="Google Shape;65;g26604d17124_0_14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0" name="Shape 70"/>
        <p:cNvGrpSpPr/>
        <p:nvPr/>
      </p:nvGrpSpPr>
      <p:grpSpPr>
        <a:xfrm>
          <a:off x="0" y="0"/>
          <a:ext cx="0" cy="0"/>
          <a:chOff x="0" y="0"/>
          <a:chExt cx="0" cy="0"/>
        </a:xfrm>
      </p:grpSpPr>
      <p:sp>
        <p:nvSpPr>
          <p:cNvPr id="71" name="Google Shape;71;p24"/>
          <p:cNvSpPr txBox="1"/>
          <p:nvPr>
            <p:ph type="title"/>
          </p:nvPr>
        </p:nvSpPr>
        <p:spPr>
          <a:xfrm>
            <a:off x="933450" y="728187"/>
            <a:ext cx="7763078" cy="526682"/>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24"/>
          <p:cNvSpPr txBox="1"/>
          <p:nvPr>
            <p:ph idx="1" type="body"/>
          </p:nvPr>
        </p:nvSpPr>
        <p:spPr>
          <a:xfrm>
            <a:off x="933450" y="1369219"/>
            <a:ext cx="7763078"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3" name="Shape 73"/>
        <p:cNvGrpSpPr/>
        <p:nvPr/>
      </p:nvGrpSpPr>
      <p:grpSpPr>
        <a:xfrm>
          <a:off x="0" y="0"/>
          <a:ext cx="0" cy="0"/>
          <a:chOff x="0" y="0"/>
          <a:chExt cx="0" cy="0"/>
        </a:xfrm>
      </p:grpSpPr>
      <p:sp>
        <p:nvSpPr>
          <p:cNvPr id="74" name="Google Shape;74;p26"/>
          <p:cNvSpPr txBox="1"/>
          <p:nvPr>
            <p:ph type="ctrTitle"/>
          </p:nvPr>
        </p:nvSpPr>
        <p:spPr>
          <a:xfrm>
            <a:off x="928991" y="841772"/>
            <a:ext cx="6858000" cy="17907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007B93"/>
              </a:buClr>
              <a:buSzPts val="4500"/>
              <a:buFont typeface="Avenir"/>
              <a:buNone/>
              <a:defRPr b="1" i="0" sz="450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26"/>
          <p:cNvSpPr txBox="1"/>
          <p:nvPr>
            <p:ph idx="1" type="subTitle"/>
          </p:nvPr>
        </p:nvSpPr>
        <p:spPr>
          <a:xfrm>
            <a:off x="928991" y="2571137"/>
            <a:ext cx="6858000" cy="1502604"/>
          </a:xfrm>
          <a:prstGeom prst="rect">
            <a:avLst/>
          </a:prstGeom>
          <a:noFill/>
          <a:ln>
            <a:noFill/>
          </a:ln>
        </p:spPr>
        <p:txBody>
          <a:bodyPr anchorCtr="0" anchor="t" bIns="45700" lIns="91425" spcFirstLastPara="1" rIns="91425" wrap="square" tIns="45700">
            <a:normAutofit/>
          </a:bodyPr>
          <a:lstStyle>
            <a:lvl1pPr lvl="0" algn="l">
              <a:lnSpc>
                <a:spcPct val="90000"/>
              </a:lnSpc>
              <a:spcBef>
                <a:spcPts val="750"/>
              </a:spcBef>
              <a:spcAft>
                <a:spcPts val="0"/>
              </a:spcAft>
              <a:buSzPts val="1800"/>
              <a:buNone/>
              <a:defRPr b="0" i="0" sz="1800">
                <a:latin typeface="Avenir"/>
                <a:ea typeface="Avenir"/>
                <a:cs typeface="Avenir"/>
                <a:sym typeface="Avenir"/>
              </a:defRPr>
            </a:lvl1pPr>
            <a:lvl2pPr lvl="1" algn="ctr">
              <a:lnSpc>
                <a:spcPct val="90000"/>
              </a:lnSpc>
              <a:spcBef>
                <a:spcPts val="375"/>
              </a:spcBef>
              <a:spcAft>
                <a:spcPts val="0"/>
              </a:spcAft>
              <a:buSzPts val="1500"/>
              <a:buNone/>
              <a:defRPr sz="1500"/>
            </a:lvl2pPr>
            <a:lvl3pPr lvl="2" algn="ctr">
              <a:lnSpc>
                <a:spcPct val="90000"/>
              </a:lnSpc>
              <a:spcBef>
                <a:spcPts val="375"/>
              </a:spcBef>
              <a:spcAft>
                <a:spcPts val="0"/>
              </a:spcAft>
              <a:buSzPts val="1350"/>
              <a:buNone/>
              <a:defRPr sz="1350"/>
            </a:lvl3pPr>
            <a:lvl4pPr lvl="3" algn="ctr">
              <a:lnSpc>
                <a:spcPct val="90000"/>
              </a:lnSpc>
              <a:spcBef>
                <a:spcPts val="375"/>
              </a:spcBef>
              <a:spcAft>
                <a:spcPts val="0"/>
              </a:spcAft>
              <a:buSzPts val="1200"/>
              <a:buNone/>
              <a:defRPr sz="1200"/>
            </a:lvl4pPr>
            <a:lvl5pPr lvl="4" algn="ctr">
              <a:lnSpc>
                <a:spcPct val="90000"/>
              </a:lnSpc>
              <a:spcBef>
                <a:spcPts val="375"/>
              </a:spcBef>
              <a:spcAft>
                <a:spcPts val="0"/>
              </a:spcAft>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76" name="Shape 76"/>
        <p:cNvGrpSpPr/>
        <p:nvPr/>
      </p:nvGrpSpPr>
      <p:grpSpPr>
        <a:xfrm>
          <a:off x="0" y="0"/>
          <a:ext cx="0" cy="0"/>
          <a:chOff x="0" y="0"/>
          <a:chExt cx="0" cy="0"/>
        </a:xfrm>
      </p:grpSpPr>
      <p:sp>
        <p:nvSpPr>
          <p:cNvPr id="77" name="Google Shape;77;p27"/>
          <p:cNvSpPr txBox="1"/>
          <p:nvPr>
            <p:ph type="title"/>
          </p:nvPr>
        </p:nvSpPr>
        <p:spPr>
          <a:xfrm>
            <a:off x="921670" y="650360"/>
            <a:ext cx="7755402" cy="610512"/>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7"/>
          <p:cNvSpPr txBox="1"/>
          <p:nvPr>
            <p:ph idx="1" type="body"/>
          </p:nvPr>
        </p:nvSpPr>
        <p:spPr>
          <a:xfrm>
            <a:off x="921671" y="1260872"/>
            <a:ext cx="3698967"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SzPts val="1800"/>
              <a:buNone/>
              <a:defRPr b="1" sz="1800"/>
            </a:lvl1pPr>
            <a:lvl2pPr indent="-228600" lvl="1" marL="914400" algn="l">
              <a:lnSpc>
                <a:spcPct val="90000"/>
              </a:lnSpc>
              <a:spcBef>
                <a:spcPts val="375"/>
              </a:spcBef>
              <a:spcAft>
                <a:spcPts val="0"/>
              </a:spcAft>
              <a:buSzPts val="1500"/>
              <a:buNone/>
              <a:defRPr b="1" sz="1500"/>
            </a:lvl2pPr>
            <a:lvl3pPr indent="-228600" lvl="2" marL="1371600" algn="l">
              <a:lnSpc>
                <a:spcPct val="90000"/>
              </a:lnSpc>
              <a:spcBef>
                <a:spcPts val="375"/>
              </a:spcBef>
              <a:spcAft>
                <a:spcPts val="0"/>
              </a:spcAft>
              <a:buSzPts val="1350"/>
              <a:buNone/>
              <a:defRPr b="1" sz="1350"/>
            </a:lvl3pPr>
            <a:lvl4pPr indent="-228600" lvl="3" marL="1828800" algn="l">
              <a:lnSpc>
                <a:spcPct val="90000"/>
              </a:lnSpc>
              <a:spcBef>
                <a:spcPts val="375"/>
              </a:spcBef>
              <a:spcAft>
                <a:spcPts val="0"/>
              </a:spcAft>
              <a:buSzPts val="1200"/>
              <a:buNone/>
              <a:defRPr b="1" sz="1200"/>
            </a:lvl4pPr>
            <a:lvl5pPr indent="-228600" lvl="4" marL="2286000" algn="l">
              <a:lnSpc>
                <a:spcPct val="90000"/>
              </a:lnSpc>
              <a:spcBef>
                <a:spcPts val="375"/>
              </a:spcBef>
              <a:spcAft>
                <a:spcPts val="0"/>
              </a:spcAft>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79" name="Google Shape;79;p27"/>
          <p:cNvSpPr txBox="1"/>
          <p:nvPr>
            <p:ph idx="2" type="body"/>
          </p:nvPr>
        </p:nvSpPr>
        <p:spPr>
          <a:xfrm>
            <a:off x="921671" y="1878806"/>
            <a:ext cx="3698967"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0" name="Google Shape;80;p27"/>
          <p:cNvSpPr txBox="1"/>
          <p:nvPr>
            <p:ph idx="3" type="body"/>
          </p:nvPr>
        </p:nvSpPr>
        <p:spPr>
          <a:xfrm>
            <a:off x="4978105" y="1260872"/>
            <a:ext cx="3698967"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SzPts val="1800"/>
              <a:buNone/>
              <a:defRPr b="1" sz="1800"/>
            </a:lvl1pPr>
            <a:lvl2pPr indent="-228600" lvl="1" marL="914400" algn="l">
              <a:lnSpc>
                <a:spcPct val="90000"/>
              </a:lnSpc>
              <a:spcBef>
                <a:spcPts val="375"/>
              </a:spcBef>
              <a:spcAft>
                <a:spcPts val="0"/>
              </a:spcAft>
              <a:buSzPts val="1500"/>
              <a:buNone/>
              <a:defRPr b="1" sz="1500"/>
            </a:lvl2pPr>
            <a:lvl3pPr indent="-228600" lvl="2" marL="1371600" algn="l">
              <a:lnSpc>
                <a:spcPct val="90000"/>
              </a:lnSpc>
              <a:spcBef>
                <a:spcPts val="375"/>
              </a:spcBef>
              <a:spcAft>
                <a:spcPts val="0"/>
              </a:spcAft>
              <a:buSzPts val="1350"/>
              <a:buNone/>
              <a:defRPr b="1" sz="1350"/>
            </a:lvl3pPr>
            <a:lvl4pPr indent="-228600" lvl="3" marL="1828800" algn="l">
              <a:lnSpc>
                <a:spcPct val="90000"/>
              </a:lnSpc>
              <a:spcBef>
                <a:spcPts val="375"/>
              </a:spcBef>
              <a:spcAft>
                <a:spcPts val="0"/>
              </a:spcAft>
              <a:buSzPts val="1200"/>
              <a:buNone/>
              <a:defRPr b="1" sz="1200"/>
            </a:lvl4pPr>
            <a:lvl5pPr indent="-228600" lvl="4" marL="2286000" algn="l">
              <a:lnSpc>
                <a:spcPct val="90000"/>
              </a:lnSpc>
              <a:spcBef>
                <a:spcPts val="375"/>
              </a:spcBef>
              <a:spcAft>
                <a:spcPts val="0"/>
              </a:spcAft>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81" name="Google Shape;81;p27"/>
          <p:cNvSpPr txBox="1"/>
          <p:nvPr>
            <p:ph idx="4" type="body"/>
          </p:nvPr>
        </p:nvSpPr>
        <p:spPr>
          <a:xfrm>
            <a:off x="4978105" y="1878806"/>
            <a:ext cx="3698967"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7" name="Shape 17"/>
        <p:cNvGrpSpPr/>
        <p:nvPr/>
      </p:nvGrpSpPr>
      <p:grpSpPr>
        <a:xfrm>
          <a:off x="0" y="0"/>
          <a:ext cx="0" cy="0"/>
          <a:chOff x="0" y="0"/>
          <a:chExt cx="0" cy="0"/>
        </a:xfrm>
      </p:grpSpPr>
      <p:sp>
        <p:nvSpPr>
          <p:cNvPr id="18" name="Google Shape;18;g26604d17124_0_96"/>
          <p:cNvSpPr txBox="1"/>
          <p:nvPr>
            <p:ph type="ctrTitle"/>
          </p:nvPr>
        </p:nvSpPr>
        <p:spPr>
          <a:xfrm>
            <a:off x="928991" y="841772"/>
            <a:ext cx="6858000" cy="17907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Clr>
                <a:srgbClr val="007B93"/>
              </a:buClr>
              <a:buSzPts val="4500"/>
              <a:buFont typeface="Avenir"/>
              <a:buNone/>
              <a:defRPr b="1" i="0" sz="45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9" name="Google Shape;19;g26604d17124_0_96"/>
          <p:cNvSpPr txBox="1"/>
          <p:nvPr>
            <p:ph idx="1" type="subTitle"/>
          </p:nvPr>
        </p:nvSpPr>
        <p:spPr>
          <a:xfrm>
            <a:off x="928991" y="2571137"/>
            <a:ext cx="6858000" cy="15027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800"/>
              </a:spcBef>
              <a:spcAft>
                <a:spcPts val="0"/>
              </a:spcAft>
              <a:buSzPts val="2400"/>
              <a:buNone/>
              <a:defRPr b="0" i="0" sz="2400">
                <a:latin typeface="Avenir"/>
                <a:ea typeface="Avenir"/>
                <a:cs typeface="Avenir"/>
                <a:sym typeface="Avenir"/>
              </a:defRPr>
            </a:lvl1pPr>
            <a:lvl2pPr lvl="1" algn="ctr">
              <a:lnSpc>
                <a:spcPct val="90000"/>
              </a:lnSpc>
              <a:spcBef>
                <a:spcPts val="400"/>
              </a:spcBef>
              <a:spcAft>
                <a:spcPts val="0"/>
              </a:spcAft>
              <a:buSzPts val="1100"/>
              <a:buNone/>
              <a:defRPr sz="1500"/>
            </a:lvl2pPr>
            <a:lvl3pPr lvl="2" algn="ctr">
              <a:lnSpc>
                <a:spcPct val="90000"/>
              </a:lnSpc>
              <a:spcBef>
                <a:spcPts val="400"/>
              </a:spcBef>
              <a:spcAft>
                <a:spcPts val="0"/>
              </a:spcAft>
              <a:buSzPts val="1000"/>
              <a:buNone/>
              <a:defRPr sz="1400"/>
            </a:lvl3pPr>
            <a:lvl4pPr lvl="3" algn="ctr">
              <a:lnSpc>
                <a:spcPct val="90000"/>
              </a:lnSpc>
              <a:spcBef>
                <a:spcPts val="400"/>
              </a:spcBef>
              <a:spcAft>
                <a:spcPts val="0"/>
              </a:spcAft>
              <a:buSzPts val="900"/>
              <a:buNone/>
              <a:defRPr sz="1200"/>
            </a:lvl4pPr>
            <a:lvl5pPr lvl="4" algn="ctr">
              <a:lnSpc>
                <a:spcPct val="90000"/>
              </a:lnSpc>
              <a:spcBef>
                <a:spcPts val="400"/>
              </a:spcBef>
              <a:spcAft>
                <a:spcPts val="0"/>
              </a:spcAft>
              <a:buSzPts val="9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2" name="Shape 82"/>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3" name="Shape 83"/>
        <p:cNvGrpSpPr/>
        <p:nvPr/>
      </p:nvGrpSpPr>
      <p:grpSpPr>
        <a:xfrm>
          <a:off x="0" y="0"/>
          <a:ext cx="0" cy="0"/>
          <a:chOff x="0" y="0"/>
          <a:chExt cx="0" cy="0"/>
        </a:xfrm>
      </p:grpSpPr>
      <p:sp>
        <p:nvSpPr>
          <p:cNvPr id="84" name="Google Shape;84;p28"/>
          <p:cNvSpPr txBox="1"/>
          <p:nvPr>
            <p:ph type="title"/>
          </p:nvPr>
        </p:nvSpPr>
        <p:spPr>
          <a:xfrm>
            <a:off x="905990" y="1282304"/>
            <a:ext cx="7886700" cy="2139553"/>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007B93"/>
              </a:buClr>
              <a:buSzPts val="4500"/>
              <a:buFont typeface="Avenir"/>
              <a:buNone/>
              <a:defRPr b="1" i="0" sz="450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28"/>
          <p:cNvSpPr txBox="1"/>
          <p:nvPr>
            <p:ph idx="1" type="body"/>
          </p:nvPr>
        </p:nvSpPr>
        <p:spPr>
          <a:xfrm>
            <a:off x="905990" y="3385841"/>
            <a:ext cx="7886700" cy="12376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SzPts val="1800"/>
              <a:buNone/>
              <a:defRPr sz="1800">
                <a:solidFill>
                  <a:srgbClr val="5F5F5F"/>
                </a:solidFill>
              </a:defRPr>
            </a:lvl1pPr>
            <a:lvl2pPr indent="-228600" lvl="1" marL="914400" algn="l">
              <a:lnSpc>
                <a:spcPct val="90000"/>
              </a:lnSpc>
              <a:spcBef>
                <a:spcPts val="375"/>
              </a:spcBef>
              <a:spcAft>
                <a:spcPts val="0"/>
              </a:spcAft>
              <a:buSzPts val="1500"/>
              <a:buNone/>
              <a:defRPr sz="1500">
                <a:solidFill>
                  <a:srgbClr val="888888"/>
                </a:solidFill>
              </a:defRPr>
            </a:lvl2pPr>
            <a:lvl3pPr indent="-228600" lvl="2" marL="1371600" algn="l">
              <a:lnSpc>
                <a:spcPct val="90000"/>
              </a:lnSpc>
              <a:spcBef>
                <a:spcPts val="375"/>
              </a:spcBef>
              <a:spcAft>
                <a:spcPts val="0"/>
              </a:spcAft>
              <a:buSzPts val="1350"/>
              <a:buNone/>
              <a:defRPr sz="1350">
                <a:solidFill>
                  <a:srgbClr val="888888"/>
                </a:solidFill>
              </a:defRPr>
            </a:lvl3pPr>
            <a:lvl4pPr indent="-228600" lvl="3" marL="1828800" algn="l">
              <a:lnSpc>
                <a:spcPct val="90000"/>
              </a:lnSpc>
              <a:spcBef>
                <a:spcPts val="375"/>
              </a:spcBef>
              <a:spcAft>
                <a:spcPts val="0"/>
              </a:spcAft>
              <a:buSzPts val="1200"/>
              <a:buNone/>
              <a:defRPr sz="1200">
                <a:solidFill>
                  <a:srgbClr val="888888"/>
                </a:solidFill>
              </a:defRPr>
            </a:lvl4pPr>
            <a:lvl5pPr indent="-228600" lvl="4" marL="2286000" algn="l">
              <a:lnSpc>
                <a:spcPct val="90000"/>
              </a:lnSpc>
              <a:spcBef>
                <a:spcPts val="375"/>
              </a:spcBef>
              <a:spcAft>
                <a:spcPts val="0"/>
              </a:spcAft>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86" name="Shape 86"/>
        <p:cNvGrpSpPr/>
        <p:nvPr/>
      </p:nvGrpSpPr>
      <p:grpSpPr>
        <a:xfrm>
          <a:off x="0" y="0"/>
          <a:ext cx="0" cy="0"/>
          <a:chOff x="0" y="0"/>
          <a:chExt cx="0" cy="0"/>
        </a:xfrm>
      </p:grpSpPr>
      <p:sp>
        <p:nvSpPr>
          <p:cNvPr id="87" name="Google Shape;87;p29"/>
          <p:cNvSpPr txBox="1"/>
          <p:nvPr>
            <p:ph type="title"/>
          </p:nvPr>
        </p:nvSpPr>
        <p:spPr>
          <a:xfrm>
            <a:off x="913994" y="728187"/>
            <a:ext cx="7763078" cy="526682"/>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29"/>
          <p:cNvSpPr txBox="1"/>
          <p:nvPr>
            <p:ph idx="1" type="body"/>
          </p:nvPr>
        </p:nvSpPr>
        <p:spPr>
          <a:xfrm>
            <a:off x="904672" y="1369219"/>
            <a:ext cx="3706239"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9" name="Google Shape;89;p29"/>
          <p:cNvSpPr txBox="1"/>
          <p:nvPr>
            <p:ph idx="2" type="body"/>
          </p:nvPr>
        </p:nvSpPr>
        <p:spPr>
          <a:xfrm>
            <a:off x="4970833" y="1369219"/>
            <a:ext cx="3706239"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0" name="Shape 90"/>
        <p:cNvGrpSpPr/>
        <p:nvPr/>
      </p:nvGrpSpPr>
      <p:grpSpPr>
        <a:xfrm>
          <a:off x="0" y="0"/>
          <a:ext cx="0" cy="0"/>
          <a:chOff x="0" y="0"/>
          <a:chExt cx="0" cy="0"/>
        </a:xfrm>
      </p:grpSpPr>
      <p:sp>
        <p:nvSpPr>
          <p:cNvPr id="91" name="Google Shape;91;p30"/>
          <p:cNvSpPr txBox="1"/>
          <p:nvPr>
            <p:ph type="title"/>
          </p:nvPr>
        </p:nvSpPr>
        <p:spPr>
          <a:xfrm>
            <a:off x="933450" y="728187"/>
            <a:ext cx="7763078" cy="526682"/>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Slide">
  <p:cSld name="Logo Slide">
    <p:bg>
      <p:bgPr>
        <a:blipFill>
          <a:blip r:embed="rId2">
            <a:alphaModFix/>
          </a:blip>
          <a:stretch>
            <a:fillRect/>
          </a:stretch>
        </a:blipFill>
      </p:bgPr>
    </p:bg>
    <p:spTree>
      <p:nvGrpSpPr>
        <p:cNvPr id="92" name="Shape 92"/>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3" name="Shape 93"/>
        <p:cNvGrpSpPr/>
        <p:nvPr/>
      </p:nvGrpSpPr>
      <p:grpSpPr>
        <a:xfrm>
          <a:off x="0" y="0"/>
          <a:ext cx="0" cy="0"/>
          <a:chOff x="0" y="0"/>
          <a:chExt cx="0" cy="0"/>
        </a:xfrm>
      </p:grpSpPr>
      <p:sp>
        <p:nvSpPr>
          <p:cNvPr id="94" name="Google Shape;94;p32"/>
          <p:cNvSpPr txBox="1"/>
          <p:nvPr>
            <p:ph type="title"/>
          </p:nvPr>
        </p:nvSpPr>
        <p:spPr>
          <a:xfrm>
            <a:off x="938213" y="740569"/>
            <a:ext cx="2949178" cy="802481"/>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32"/>
          <p:cNvSpPr txBox="1"/>
          <p:nvPr>
            <p:ph idx="1" type="body"/>
          </p:nvPr>
        </p:nvSpPr>
        <p:spPr>
          <a:xfrm>
            <a:off x="4231531" y="740569"/>
            <a:ext cx="4464997" cy="3655219"/>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SzPts val="2400"/>
              <a:buChar char="•"/>
              <a:defRPr sz="2400"/>
            </a:lvl1pPr>
            <a:lvl2pPr indent="-361950" lvl="1" marL="914400" algn="l">
              <a:lnSpc>
                <a:spcPct val="90000"/>
              </a:lnSpc>
              <a:spcBef>
                <a:spcPts val="375"/>
              </a:spcBef>
              <a:spcAft>
                <a:spcPts val="0"/>
              </a:spcAft>
              <a:buSzPts val="2100"/>
              <a:buChar char="•"/>
              <a:defRPr sz="2100"/>
            </a:lvl2pPr>
            <a:lvl3pPr indent="-342900" lvl="2" marL="1371600" algn="l">
              <a:lnSpc>
                <a:spcPct val="90000"/>
              </a:lnSpc>
              <a:spcBef>
                <a:spcPts val="375"/>
              </a:spcBef>
              <a:spcAft>
                <a:spcPts val="0"/>
              </a:spcAft>
              <a:buSzPts val="1800"/>
              <a:buChar char="•"/>
              <a:defRPr sz="1800"/>
            </a:lvl3pPr>
            <a:lvl4pPr indent="-323850" lvl="3" marL="1828800" algn="l">
              <a:lnSpc>
                <a:spcPct val="90000"/>
              </a:lnSpc>
              <a:spcBef>
                <a:spcPts val="375"/>
              </a:spcBef>
              <a:spcAft>
                <a:spcPts val="0"/>
              </a:spcAft>
              <a:buSzPts val="1500"/>
              <a:buChar char="•"/>
              <a:defRPr sz="1500"/>
            </a:lvl4pPr>
            <a:lvl5pPr indent="-323850" lvl="4" marL="2286000" algn="l">
              <a:lnSpc>
                <a:spcPct val="90000"/>
              </a:lnSpc>
              <a:spcBef>
                <a:spcPts val="375"/>
              </a:spcBef>
              <a:spcAft>
                <a:spcPts val="0"/>
              </a:spcAft>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96" name="Google Shape;96;p32"/>
          <p:cNvSpPr txBox="1"/>
          <p:nvPr>
            <p:ph idx="2" type="body"/>
          </p:nvPr>
        </p:nvSpPr>
        <p:spPr>
          <a:xfrm>
            <a:off x="938213"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SzPts val="1600"/>
              <a:buNone/>
              <a:defRPr sz="1600"/>
            </a:lvl1pPr>
            <a:lvl2pPr indent="-228600" lvl="1" marL="914400" algn="l">
              <a:lnSpc>
                <a:spcPct val="90000"/>
              </a:lnSpc>
              <a:spcBef>
                <a:spcPts val="375"/>
              </a:spcBef>
              <a:spcAft>
                <a:spcPts val="0"/>
              </a:spcAft>
              <a:buSzPts val="1050"/>
              <a:buNone/>
              <a:defRPr sz="1050"/>
            </a:lvl2pPr>
            <a:lvl3pPr indent="-228600" lvl="2" marL="1371600" algn="l">
              <a:lnSpc>
                <a:spcPct val="90000"/>
              </a:lnSpc>
              <a:spcBef>
                <a:spcPts val="375"/>
              </a:spcBef>
              <a:spcAft>
                <a:spcPts val="0"/>
              </a:spcAft>
              <a:buSzPts val="900"/>
              <a:buNone/>
              <a:defRPr sz="900"/>
            </a:lvl3pPr>
            <a:lvl4pPr indent="-228600" lvl="3" marL="1828800" algn="l">
              <a:lnSpc>
                <a:spcPct val="90000"/>
              </a:lnSpc>
              <a:spcBef>
                <a:spcPts val="375"/>
              </a:spcBef>
              <a:spcAft>
                <a:spcPts val="0"/>
              </a:spcAft>
              <a:buSzPts val="750"/>
              <a:buNone/>
              <a:defRPr sz="750"/>
            </a:lvl4pPr>
            <a:lvl5pPr indent="-228600" lvl="4" marL="2286000" algn="l">
              <a:lnSpc>
                <a:spcPct val="90000"/>
              </a:lnSpc>
              <a:spcBef>
                <a:spcPts val="375"/>
              </a:spcBef>
              <a:spcAft>
                <a:spcPts val="0"/>
              </a:spcAft>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97" name="Shape 97"/>
        <p:cNvGrpSpPr/>
        <p:nvPr/>
      </p:nvGrpSpPr>
      <p:grpSpPr>
        <a:xfrm>
          <a:off x="0" y="0"/>
          <a:ext cx="0" cy="0"/>
          <a:chOff x="0" y="0"/>
          <a:chExt cx="0" cy="0"/>
        </a:xfrm>
      </p:grpSpPr>
      <p:sp>
        <p:nvSpPr>
          <p:cNvPr id="98" name="Google Shape;98;p33"/>
          <p:cNvSpPr txBox="1"/>
          <p:nvPr>
            <p:ph type="title"/>
          </p:nvPr>
        </p:nvSpPr>
        <p:spPr>
          <a:xfrm>
            <a:off x="902215" y="740568"/>
            <a:ext cx="2949178" cy="802481"/>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33"/>
          <p:cNvSpPr/>
          <p:nvPr>
            <p:ph idx="2" type="pic"/>
          </p:nvPr>
        </p:nvSpPr>
        <p:spPr>
          <a:xfrm>
            <a:off x="4159765" y="740569"/>
            <a:ext cx="4536763" cy="3655219"/>
          </a:xfrm>
          <a:prstGeom prst="rect">
            <a:avLst/>
          </a:prstGeom>
          <a:noFill/>
          <a:ln>
            <a:noFill/>
          </a:ln>
        </p:spPr>
      </p:sp>
      <p:sp>
        <p:nvSpPr>
          <p:cNvPr id="100" name="Google Shape;100;p33"/>
          <p:cNvSpPr txBox="1"/>
          <p:nvPr>
            <p:ph idx="1" type="body"/>
          </p:nvPr>
        </p:nvSpPr>
        <p:spPr>
          <a:xfrm>
            <a:off x="902215"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SzPts val="1600"/>
              <a:buNone/>
              <a:defRPr sz="1600"/>
            </a:lvl1pPr>
            <a:lvl2pPr indent="-228600" lvl="1" marL="914400" algn="l">
              <a:lnSpc>
                <a:spcPct val="90000"/>
              </a:lnSpc>
              <a:spcBef>
                <a:spcPts val="375"/>
              </a:spcBef>
              <a:spcAft>
                <a:spcPts val="0"/>
              </a:spcAft>
              <a:buSzPts val="1050"/>
              <a:buNone/>
              <a:defRPr sz="1050"/>
            </a:lvl2pPr>
            <a:lvl3pPr indent="-228600" lvl="2" marL="1371600" algn="l">
              <a:lnSpc>
                <a:spcPct val="90000"/>
              </a:lnSpc>
              <a:spcBef>
                <a:spcPts val="375"/>
              </a:spcBef>
              <a:spcAft>
                <a:spcPts val="0"/>
              </a:spcAft>
              <a:buSzPts val="900"/>
              <a:buNone/>
              <a:defRPr sz="900"/>
            </a:lvl3pPr>
            <a:lvl4pPr indent="-228600" lvl="3" marL="1828800" algn="l">
              <a:lnSpc>
                <a:spcPct val="90000"/>
              </a:lnSpc>
              <a:spcBef>
                <a:spcPts val="375"/>
              </a:spcBef>
              <a:spcAft>
                <a:spcPts val="0"/>
              </a:spcAft>
              <a:buSzPts val="750"/>
              <a:buNone/>
              <a:defRPr sz="750"/>
            </a:lvl4pPr>
            <a:lvl5pPr indent="-228600" lvl="4" marL="2286000" algn="l">
              <a:lnSpc>
                <a:spcPct val="90000"/>
              </a:lnSpc>
              <a:spcBef>
                <a:spcPts val="375"/>
              </a:spcBef>
              <a:spcAft>
                <a:spcPts val="0"/>
              </a:spcAft>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01" name="Shape 101"/>
        <p:cNvGrpSpPr/>
        <p:nvPr/>
      </p:nvGrpSpPr>
      <p:grpSpPr>
        <a:xfrm>
          <a:off x="0" y="0"/>
          <a:ext cx="0" cy="0"/>
          <a:chOff x="0" y="0"/>
          <a:chExt cx="0" cy="0"/>
        </a:xfrm>
      </p:grpSpPr>
      <p:sp>
        <p:nvSpPr>
          <p:cNvPr id="102" name="Google Shape;102;p34"/>
          <p:cNvSpPr txBox="1"/>
          <p:nvPr>
            <p:ph type="title"/>
          </p:nvPr>
        </p:nvSpPr>
        <p:spPr>
          <a:xfrm>
            <a:off x="933450" y="728187"/>
            <a:ext cx="7763078" cy="526682"/>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p34"/>
          <p:cNvSpPr txBox="1"/>
          <p:nvPr>
            <p:ph idx="1" type="body"/>
          </p:nvPr>
        </p:nvSpPr>
        <p:spPr>
          <a:xfrm rot="5400000">
            <a:off x="3183237" y="-880568"/>
            <a:ext cx="3263504" cy="776307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04" name="Shape 104"/>
        <p:cNvGrpSpPr/>
        <p:nvPr/>
      </p:nvGrpSpPr>
      <p:grpSpPr>
        <a:xfrm>
          <a:off x="0" y="0"/>
          <a:ext cx="0" cy="0"/>
          <a:chOff x="0" y="0"/>
          <a:chExt cx="0" cy="0"/>
        </a:xfrm>
      </p:grpSpPr>
      <p:sp>
        <p:nvSpPr>
          <p:cNvPr id="105" name="Google Shape;105;p35"/>
          <p:cNvSpPr txBox="1"/>
          <p:nvPr>
            <p:ph type="title"/>
          </p:nvPr>
        </p:nvSpPr>
        <p:spPr>
          <a:xfrm rot="5400000">
            <a:off x="5566137" y="1683509"/>
            <a:ext cx="3926752" cy="1971675"/>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7B93"/>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 name="Google Shape;106;p35"/>
          <p:cNvSpPr txBox="1"/>
          <p:nvPr>
            <p:ph idx="1" type="body"/>
          </p:nvPr>
        </p:nvSpPr>
        <p:spPr>
          <a:xfrm rot="5400000">
            <a:off x="1565637" y="-231016"/>
            <a:ext cx="3926752"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1" name="Shape 11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0" name="Shape 20"/>
        <p:cNvGrpSpPr/>
        <p:nvPr/>
      </p:nvGrpSpPr>
      <p:grpSpPr>
        <a:xfrm>
          <a:off x="0" y="0"/>
          <a:ext cx="0" cy="0"/>
          <a:chOff x="0" y="0"/>
          <a:chExt cx="0" cy="0"/>
        </a:xfrm>
      </p:grpSpPr>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2" name="Shape 112"/>
        <p:cNvGrpSpPr/>
        <p:nvPr/>
      </p:nvGrpSpPr>
      <p:grpSpPr>
        <a:xfrm>
          <a:off x="0" y="0"/>
          <a:ext cx="0" cy="0"/>
          <a:chOff x="0" y="0"/>
          <a:chExt cx="0" cy="0"/>
        </a:xfrm>
      </p:grpSpPr>
      <p:sp>
        <p:nvSpPr>
          <p:cNvPr id="113" name="Google Shape;113;g26650cf6b72_0_108"/>
          <p:cNvSpPr txBox="1"/>
          <p:nvPr>
            <p:ph type="title"/>
          </p:nvPr>
        </p:nvSpPr>
        <p:spPr>
          <a:xfrm>
            <a:off x="445125" y="229525"/>
            <a:ext cx="8520600" cy="5727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1pPr>
            <a:lvl2pPr lvl="1"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2pPr>
            <a:lvl3pPr lvl="2"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3pPr>
            <a:lvl4pPr lvl="3"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4pPr>
            <a:lvl5pPr lvl="4"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5pPr>
            <a:lvl6pPr lvl="5"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6pPr>
            <a:lvl7pPr lvl="6"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7pPr>
            <a:lvl8pPr lvl="7"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8pPr>
            <a:lvl9pPr lvl="8" algn="l">
              <a:lnSpc>
                <a:spcPct val="100000"/>
              </a:lnSpc>
              <a:spcBef>
                <a:spcPts val="0"/>
              </a:spcBef>
              <a:spcAft>
                <a:spcPts val="0"/>
              </a:spcAft>
              <a:buClr>
                <a:srgbClr val="007B93"/>
              </a:buClr>
              <a:buSzPts val="2400"/>
              <a:buFont typeface="Avenir"/>
              <a:buNone/>
              <a:defRPr b="1" sz="2400">
                <a:solidFill>
                  <a:srgbClr val="007B93"/>
                </a:solidFill>
                <a:latin typeface="Avenir"/>
                <a:ea typeface="Avenir"/>
                <a:cs typeface="Avenir"/>
                <a:sym typeface="Avenir"/>
              </a:defRPr>
            </a:lvl9pPr>
          </a:lstStyle>
          <a:p/>
        </p:txBody>
      </p:sp>
      <p:sp>
        <p:nvSpPr>
          <p:cNvPr id="114" name="Google Shape;114;g26650cf6b72_0_108"/>
          <p:cNvSpPr txBox="1"/>
          <p:nvPr>
            <p:ph idx="1" type="body"/>
          </p:nvPr>
        </p:nvSpPr>
        <p:spPr>
          <a:xfrm>
            <a:off x="445125" y="978025"/>
            <a:ext cx="8520600" cy="3416400"/>
          </a:xfrm>
          <a:prstGeom prst="rect">
            <a:avLst/>
          </a:prstGeom>
          <a:noFill/>
          <a:ln>
            <a:noFill/>
          </a:ln>
        </p:spPr>
        <p:txBody>
          <a:bodyPr anchorCtr="0" anchor="t" bIns="34275" lIns="68575" spcFirstLastPara="1" rIns="68575" wrap="square" tIns="34275">
            <a:normAutofit/>
          </a:bodyPr>
          <a:lstStyle>
            <a:lvl1pPr indent="-342900" lvl="0" marL="457200" algn="l">
              <a:lnSpc>
                <a:spcPct val="90000"/>
              </a:lnSpc>
              <a:spcBef>
                <a:spcPts val="800"/>
              </a:spcBef>
              <a:spcAft>
                <a:spcPts val="0"/>
              </a:spcAft>
              <a:buClr>
                <a:srgbClr val="434343"/>
              </a:buClr>
              <a:buSzPts val="1800"/>
              <a:buFont typeface="Avenir"/>
              <a:buChar char="•"/>
              <a:defRPr sz="1800">
                <a:solidFill>
                  <a:srgbClr val="434343"/>
                </a:solidFill>
                <a:latin typeface="Avenir"/>
                <a:ea typeface="Avenir"/>
                <a:cs typeface="Avenir"/>
                <a:sym typeface="Avenir"/>
              </a:defRPr>
            </a:lvl1pPr>
            <a:lvl2pPr indent="-342900" lvl="1" marL="9144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2pPr>
            <a:lvl3pPr indent="-342900" lvl="2" marL="13716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3pPr>
            <a:lvl4pPr indent="-342900" lvl="3" marL="18288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4pPr>
            <a:lvl5pPr indent="-342900" lvl="4" marL="22860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5pPr>
            <a:lvl6pPr indent="-342900" lvl="5" marL="27432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6pPr>
            <a:lvl7pPr indent="-342900" lvl="6" marL="32004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7pPr>
            <a:lvl8pPr indent="-342900" lvl="7" marL="36576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8pPr>
            <a:lvl9pPr indent="-342900" lvl="8" marL="4114800" algn="l">
              <a:lnSpc>
                <a:spcPct val="90000"/>
              </a:lnSpc>
              <a:spcBef>
                <a:spcPts val="400"/>
              </a:spcBef>
              <a:spcAft>
                <a:spcPts val="0"/>
              </a:spcAft>
              <a:buClr>
                <a:srgbClr val="434343"/>
              </a:buClr>
              <a:buSzPts val="1800"/>
              <a:buFont typeface="Avenir"/>
              <a:buChar char="•"/>
              <a:defRPr sz="1800">
                <a:solidFill>
                  <a:srgbClr val="434343"/>
                </a:solidFill>
                <a:latin typeface="Avenir"/>
                <a:ea typeface="Avenir"/>
                <a:cs typeface="Avenir"/>
                <a:sym typeface="Avenir"/>
              </a:defRPr>
            </a:lvl9pPr>
          </a:lstStyle>
          <a:p/>
        </p:txBody>
      </p:sp>
      <p:sp>
        <p:nvSpPr>
          <p:cNvPr id="115" name="Google Shape;115;g26650cf6b72_0_10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6" name="Shape 116"/>
        <p:cNvGrpSpPr/>
        <p:nvPr/>
      </p:nvGrpSpPr>
      <p:grpSpPr>
        <a:xfrm>
          <a:off x="0" y="0"/>
          <a:ext cx="0" cy="0"/>
          <a:chOff x="0" y="0"/>
          <a:chExt cx="0" cy="0"/>
        </a:xfrm>
      </p:grpSpPr>
      <p:sp>
        <p:nvSpPr>
          <p:cNvPr id="117" name="Google Shape;117;g26650cf6b72_0_112"/>
          <p:cNvSpPr txBox="1"/>
          <p:nvPr>
            <p:ph type="title"/>
          </p:nvPr>
        </p:nvSpPr>
        <p:spPr>
          <a:xfrm>
            <a:off x="311700" y="445025"/>
            <a:ext cx="8520600" cy="5727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SzPts val="32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8" name="Google Shape;118;g26650cf6b72_0_1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9" name="Shape 119"/>
        <p:cNvGrpSpPr/>
        <p:nvPr/>
      </p:nvGrpSpPr>
      <p:grpSpPr>
        <a:xfrm>
          <a:off x="0" y="0"/>
          <a:ext cx="0" cy="0"/>
          <a:chOff x="0" y="0"/>
          <a:chExt cx="0" cy="0"/>
        </a:xfrm>
      </p:grpSpPr>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spTree>
      <p:nvGrpSpPr>
        <p:cNvPr id="120" name="Shape 120"/>
        <p:cNvGrpSpPr/>
        <p:nvPr/>
      </p:nvGrpSpPr>
      <p:grpSpPr>
        <a:xfrm>
          <a:off x="0" y="0"/>
          <a:ext cx="0" cy="0"/>
          <a:chOff x="0" y="0"/>
          <a:chExt cx="0" cy="0"/>
        </a:xfrm>
      </p:grpSpPr>
      <p:sp>
        <p:nvSpPr>
          <p:cNvPr id="121" name="Google Shape;121;g26650cf6b72_0_116"/>
          <p:cNvSpPr txBox="1"/>
          <p:nvPr>
            <p:ph type="title"/>
          </p:nvPr>
        </p:nvSpPr>
        <p:spPr>
          <a:xfrm>
            <a:off x="311700" y="2150850"/>
            <a:ext cx="8520600" cy="8418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22" name="Google Shape;122;g26650cf6b72_0_1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23" name="Shape 123"/>
        <p:cNvGrpSpPr/>
        <p:nvPr/>
      </p:nvGrpSpPr>
      <p:grpSpPr>
        <a:xfrm>
          <a:off x="0" y="0"/>
          <a:ext cx="0" cy="0"/>
          <a:chOff x="0" y="0"/>
          <a:chExt cx="0" cy="0"/>
        </a:xfrm>
      </p:grpSpPr>
      <p:sp>
        <p:nvSpPr>
          <p:cNvPr id="124" name="Google Shape;124;g26650cf6b72_0_119"/>
          <p:cNvSpPr txBox="1"/>
          <p:nvPr>
            <p:ph type="title"/>
          </p:nvPr>
        </p:nvSpPr>
        <p:spPr>
          <a:xfrm>
            <a:off x="933450" y="853373"/>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000"/>
              <a:buFont typeface="Avenir"/>
              <a:buNone/>
              <a:defRPr b="1" i="0">
                <a:latin typeface="Avenir"/>
                <a:ea typeface="Avenir"/>
                <a:cs typeface="Avenir"/>
                <a:sym typeface="Avenir"/>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125" name="Google Shape;125;g26650cf6b72_0_119"/>
          <p:cNvSpPr txBox="1"/>
          <p:nvPr>
            <p:ph idx="1" type="body"/>
          </p:nvPr>
        </p:nvSpPr>
        <p:spPr>
          <a:xfrm>
            <a:off x="933450" y="1464129"/>
            <a:ext cx="7763100" cy="3168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1">
  <p:cSld name="PICTURE_WITH_CAPTION_TEXT_1">
    <p:spTree>
      <p:nvGrpSpPr>
        <p:cNvPr id="126" name="Shape 126"/>
        <p:cNvGrpSpPr/>
        <p:nvPr/>
      </p:nvGrpSpPr>
      <p:grpSpPr>
        <a:xfrm>
          <a:off x="0" y="0"/>
          <a:ext cx="0" cy="0"/>
          <a:chOff x="0" y="0"/>
          <a:chExt cx="0" cy="0"/>
        </a:xfrm>
      </p:grpSpPr>
      <p:sp>
        <p:nvSpPr>
          <p:cNvPr id="127" name="Google Shape;127;g26650cf6b72_0_122"/>
          <p:cNvSpPr txBox="1"/>
          <p:nvPr>
            <p:ph type="title"/>
          </p:nvPr>
        </p:nvSpPr>
        <p:spPr>
          <a:xfrm>
            <a:off x="902215" y="932849"/>
            <a:ext cx="2949000" cy="802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8" name="Google Shape;128;g26650cf6b72_0_122"/>
          <p:cNvSpPr/>
          <p:nvPr>
            <p:ph idx="2" type="pic"/>
          </p:nvPr>
        </p:nvSpPr>
        <p:spPr>
          <a:xfrm>
            <a:off x="4159766" y="932851"/>
            <a:ext cx="4536600" cy="3655200"/>
          </a:xfrm>
          <a:prstGeom prst="rect">
            <a:avLst/>
          </a:prstGeom>
          <a:noFill/>
          <a:ln>
            <a:noFill/>
          </a:ln>
        </p:spPr>
      </p:sp>
      <p:sp>
        <p:nvSpPr>
          <p:cNvPr id="129" name="Google Shape;129;g26650cf6b72_0_122"/>
          <p:cNvSpPr txBox="1"/>
          <p:nvPr>
            <p:ph idx="1" type="body"/>
          </p:nvPr>
        </p:nvSpPr>
        <p:spPr>
          <a:xfrm>
            <a:off x="902215" y="1735331"/>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SzPts val="2100"/>
              <a:buNone/>
              <a:defRPr sz="2100"/>
            </a:lvl1pPr>
            <a:lvl2pPr indent="-228600" lvl="1" marL="914400" algn="l">
              <a:lnSpc>
                <a:spcPct val="90000"/>
              </a:lnSpc>
              <a:spcBef>
                <a:spcPts val="400"/>
              </a:spcBef>
              <a:spcAft>
                <a:spcPts val="0"/>
              </a:spcAft>
              <a:buSzPts val="800"/>
              <a:buNone/>
              <a:defRPr sz="1100"/>
            </a:lvl2pPr>
            <a:lvl3pPr indent="-228600" lvl="2" marL="1371600" algn="l">
              <a:lnSpc>
                <a:spcPct val="90000"/>
              </a:lnSpc>
              <a:spcBef>
                <a:spcPts val="400"/>
              </a:spcBef>
              <a:spcAft>
                <a:spcPts val="0"/>
              </a:spcAft>
              <a:buSzPts val="700"/>
              <a:buNone/>
              <a:defRPr sz="900"/>
            </a:lvl3pPr>
            <a:lvl4pPr indent="-228600" lvl="3" marL="1828800" algn="l">
              <a:lnSpc>
                <a:spcPct val="90000"/>
              </a:lnSpc>
              <a:spcBef>
                <a:spcPts val="400"/>
              </a:spcBef>
              <a:spcAft>
                <a:spcPts val="0"/>
              </a:spcAft>
              <a:buSzPts val="600"/>
              <a:buNone/>
              <a:defRPr sz="800"/>
            </a:lvl4pPr>
            <a:lvl5pPr indent="-228600" lvl="4" marL="2286000" algn="l">
              <a:lnSpc>
                <a:spcPct val="90000"/>
              </a:lnSpc>
              <a:spcBef>
                <a:spcPts val="400"/>
              </a:spcBef>
              <a:spcAft>
                <a:spcPts val="0"/>
              </a:spcAft>
              <a:buSzPts val="6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Slide">
  <p:cSld name="Logo Slide">
    <p:bg>
      <p:bgPr>
        <a:blipFill>
          <a:blip r:embed="rId2">
            <a:alphaModFix/>
          </a:blip>
          <a:stretch>
            <a:fillRect/>
          </a:stretch>
        </a:blipFill>
      </p:bgPr>
    </p:bg>
    <p:spTree>
      <p:nvGrpSpPr>
        <p:cNvPr id="130" name="Shape 130"/>
        <p:cNvGrpSpPr/>
        <p:nvPr/>
      </p:nvGrpSpPr>
      <p:grpSpPr>
        <a:xfrm>
          <a:off x="0" y="0"/>
          <a:ext cx="0" cy="0"/>
          <a:chOff x="0" y="0"/>
          <a:chExt cx="0" cy="0"/>
        </a:xfrm>
      </p:grpSpPr>
      <p:pic>
        <p:nvPicPr>
          <p:cNvPr descr="A picture containing drawing&#10;&#10;Description automatically generated" id="131" name="Google Shape;131;g26650cf6b72_0_126"/>
          <p:cNvPicPr preferRelativeResize="0"/>
          <p:nvPr/>
        </p:nvPicPr>
        <p:blipFill rotWithShape="1">
          <a:blip r:embed="rId3">
            <a:alphaModFix/>
          </a:blip>
          <a:srcRect b="0" l="0" r="30357" t="0"/>
          <a:stretch/>
        </p:blipFill>
        <p:spPr>
          <a:xfrm>
            <a:off x="2464420" y="1055649"/>
            <a:ext cx="4215161" cy="2182561"/>
          </a:xfrm>
          <a:prstGeom prst="rect">
            <a:avLst/>
          </a:prstGeom>
          <a:noFill/>
          <a:ln>
            <a:noFill/>
          </a:ln>
        </p:spPr>
      </p:pic>
      <p:sp>
        <p:nvSpPr>
          <p:cNvPr id="132" name="Google Shape;132;g26650cf6b72_0_126"/>
          <p:cNvSpPr/>
          <p:nvPr/>
        </p:nvSpPr>
        <p:spPr>
          <a:xfrm>
            <a:off x="7287812" y="182527"/>
            <a:ext cx="1687500" cy="6393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33" name="Shape 133"/>
        <p:cNvGrpSpPr/>
        <p:nvPr/>
      </p:nvGrpSpPr>
      <p:grpSpPr>
        <a:xfrm>
          <a:off x="0" y="0"/>
          <a:ext cx="0" cy="0"/>
          <a:chOff x="0" y="0"/>
          <a:chExt cx="0" cy="0"/>
        </a:xfrm>
      </p:grpSpPr>
      <p:sp>
        <p:nvSpPr>
          <p:cNvPr id="134" name="Google Shape;134;g26650cf6b72_0_129"/>
          <p:cNvSpPr txBox="1"/>
          <p:nvPr>
            <p:ph type="title"/>
          </p:nvPr>
        </p:nvSpPr>
        <p:spPr>
          <a:xfrm>
            <a:off x="902215" y="932849"/>
            <a:ext cx="2949300" cy="802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5" name="Google Shape;135;g26650cf6b72_0_129"/>
          <p:cNvSpPr/>
          <p:nvPr>
            <p:ph idx="2" type="pic"/>
          </p:nvPr>
        </p:nvSpPr>
        <p:spPr>
          <a:xfrm>
            <a:off x="4159766" y="932851"/>
            <a:ext cx="4536900" cy="3655200"/>
          </a:xfrm>
          <a:prstGeom prst="rect">
            <a:avLst/>
          </a:prstGeom>
          <a:noFill/>
          <a:ln>
            <a:noFill/>
          </a:ln>
        </p:spPr>
      </p:sp>
      <p:sp>
        <p:nvSpPr>
          <p:cNvPr id="136" name="Google Shape;136;g26650cf6b72_0_129"/>
          <p:cNvSpPr txBox="1"/>
          <p:nvPr>
            <p:ph idx="1" type="body"/>
          </p:nvPr>
        </p:nvSpPr>
        <p:spPr>
          <a:xfrm>
            <a:off x="902215" y="1735331"/>
            <a:ext cx="29493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SzPts val="2100"/>
              <a:buNone/>
              <a:defRPr sz="2100"/>
            </a:lvl1pPr>
            <a:lvl2pPr indent="-228600" lvl="1" marL="914400" algn="l">
              <a:lnSpc>
                <a:spcPct val="90000"/>
              </a:lnSpc>
              <a:spcBef>
                <a:spcPts val="400"/>
              </a:spcBef>
              <a:spcAft>
                <a:spcPts val="0"/>
              </a:spcAft>
              <a:buSzPts val="800"/>
              <a:buNone/>
              <a:defRPr sz="1100"/>
            </a:lvl2pPr>
            <a:lvl3pPr indent="-228600" lvl="2" marL="1371600" algn="l">
              <a:lnSpc>
                <a:spcPct val="90000"/>
              </a:lnSpc>
              <a:spcBef>
                <a:spcPts val="400"/>
              </a:spcBef>
              <a:spcAft>
                <a:spcPts val="0"/>
              </a:spcAft>
              <a:buSzPts val="700"/>
              <a:buNone/>
              <a:defRPr sz="900"/>
            </a:lvl3pPr>
            <a:lvl4pPr indent="-228600" lvl="3" marL="1828800" algn="l">
              <a:lnSpc>
                <a:spcPct val="90000"/>
              </a:lnSpc>
              <a:spcBef>
                <a:spcPts val="400"/>
              </a:spcBef>
              <a:spcAft>
                <a:spcPts val="0"/>
              </a:spcAft>
              <a:buSzPts val="600"/>
              <a:buNone/>
              <a:defRPr sz="800"/>
            </a:lvl4pPr>
            <a:lvl5pPr indent="-228600" lvl="4" marL="2286000" algn="l">
              <a:lnSpc>
                <a:spcPct val="90000"/>
              </a:lnSpc>
              <a:spcBef>
                <a:spcPts val="400"/>
              </a:spcBef>
              <a:spcAft>
                <a:spcPts val="0"/>
              </a:spcAft>
              <a:buSzPts val="6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ison">
  <p:cSld name="1_Comparison">
    <p:spTree>
      <p:nvGrpSpPr>
        <p:cNvPr id="137" name="Shape 137"/>
        <p:cNvGrpSpPr/>
        <p:nvPr/>
      </p:nvGrpSpPr>
      <p:grpSpPr>
        <a:xfrm>
          <a:off x="0" y="0"/>
          <a:ext cx="0" cy="0"/>
          <a:chOff x="0" y="0"/>
          <a:chExt cx="0" cy="0"/>
        </a:xfrm>
      </p:grpSpPr>
      <p:sp>
        <p:nvSpPr>
          <p:cNvPr id="138" name="Google Shape;138;g26650cf6b72_0_133"/>
          <p:cNvSpPr txBox="1"/>
          <p:nvPr>
            <p:ph type="title"/>
          </p:nvPr>
        </p:nvSpPr>
        <p:spPr>
          <a:xfrm>
            <a:off x="921670" y="650360"/>
            <a:ext cx="7755300" cy="610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9" name="Google Shape;139;g26650cf6b72_0_133"/>
          <p:cNvSpPr txBox="1"/>
          <p:nvPr>
            <p:ph idx="1" type="body"/>
          </p:nvPr>
        </p:nvSpPr>
        <p:spPr>
          <a:xfrm>
            <a:off x="921671"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140" name="Google Shape;140;g26650cf6b72_0_133"/>
          <p:cNvSpPr txBox="1"/>
          <p:nvPr>
            <p:ph idx="2" type="body"/>
          </p:nvPr>
        </p:nvSpPr>
        <p:spPr>
          <a:xfrm>
            <a:off x="921671"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41" name="Google Shape;141;g26650cf6b72_0_133"/>
          <p:cNvSpPr txBox="1"/>
          <p:nvPr>
            <p:ph idx="3" type="body"/>
          </p:nvPr>
        </p:nvSpPr>
        <p:spPr>
          <a:xfrm>
            <a:off x="4978105"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142" name="Google Shape;142;g26650cf6b72_0_133"/>
          <p:cNvSpPr txBox="1"/>
          <p:nvPr>
            <p:ph idx="4" type="body"/>
          </p:nvPr>
        </p:nvSpPr>
        <p:spPr>
          <a:xfrm>
            <a:off x="4978105"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ong Title and Content">
  <p:cSld name="1_Long Title and Content">
    <p:spTree>
      <p:nvGrpSpPr>
        <p:cNvPr id="143" name="Shape 143"/>
        <p:cNvGrpSpPr/>
        <p:nvPr/>
      </p:nvGrpSpPr>
      <p:grpSpPr>
        <a:xfrm>
          <a:off x="0" y="0"/>
          <a:ext cx="0" cy="0"/>
          <a:chOff x="0" y="0"/>
          <a:chExt cx="0" cy="0"/>
        </a:xfrm>
      </p:grpSpPr>
      <p:sp>
        <p:nvSpPr>
          <p:cNvPr id="144" name="Google Shape;144;g26650cf6b72_0_139"/>
          <p:cNvSpPr txBox="1"/>
          <p:nvPr>
            <p:ph type="title"/>
          </p:nvPr>
        </p:nvSpPr>
        <p:spPr>
          <a:xfrm>
            <a:off x="933450" y="510778"/>
            <a:ext cx="5913600" cy="9126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5" name="Google Shape;145;g26650cf6b72_0_139"/>
          <p:cNvSpPr txBox="1"/>
          <p:nvPr>
            <p:ph idx="1" type="body"/>
          </p:nvPr>
        </p:nvSpPr>
        <p:spPr>
          <a:xfrm>
            <a:off x="933450" y="1551061"/>
            <a:ext cx="7763100" cy="2936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Slide">
  <p:cSld name="Logo Slide">
    <p:bg>
      <p:bgPr>
        <a:blipFill>
          <a:blip r:embed="rId2">
            <a:alphaModFix/>
          </a:blip>
          <a:stretch>
            <a:fillRect/>
          </a:stretch>
        </a:blipFill>
      </p:bgPr>
    </p:bg>
    <p:spTree>
      <p:nvGrpSpPr>
        <p:cNvPr id="21" name="Shape 21"/>
        <p:cNvGrpSpPr/>
        <p:nvPr/>
      </p:nvGrpSpPr>
      <p:grpSpPr>
        <a:xfrm>
          <a:off x="0" y="0"/>
          <a:ext cx="0" cy="0"/>
          <a:chOff x="0" y="0"/>
          <a:chExt cx="0" cy="0"/>
        </a:xfrm>
      </p:grpSpPr>
      <p:pic>
        <p:nvPicPr>
          <p:cNvPr descr="A picture containing drawing&#10;&#10;Description automatically generated" id="22" name="Google Shape;22;g26604d17124_0_103"/>
          <p:cNvPicPr preferRelativeResize="0"/>
          <p:nvPr/>
        </p:nvPicPr>
        <p:blipFill rotWithShape="1">
          <a:blip r:embed="rId3">
            <a:alphaModFix/>
          </a:blip>
          <a:srcRect b="0" l="0" r="30357" t="0"/>
          <a:stretch/>
        </p:blipFill>
        <p:spPr>
          <a:xfrm>
            <a:off x="2464420" y="1055649"/>
            <a:ext cx="4215161" cy="2182561"/>
          </a:xfrm>
          <a:prstGeom prst="rect">
            <a:avLst/>
          </a:prstGeom>
          <a:noFill/>
          <a:ln>
            <a:noFill/>
          </a:ln>
        </p:spPr>
      </p:pic>
      <p:sp>
        <p:nvSpPr>
          <p:cNvPr id="23" name="Google Shape;23;g26604d17124_0_103"/>
          <p:cNvSpPr/>
          <p:nvPr/>
        </p:nvSpPr>
        <p:spPr>
          <a:xfrm>
            <a:off x="7287812" y="182527"/>
            <a:ext cx="1687500" cy="6393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6" name="Shape 146"/>
        <p:cNvGrpSpPr/>
        <p:nvPr/>
      </p:nvGrpSpPr>
      <p:grpSpPr>
        <a:xfrm>
          <a:off x="0" y="0"/>
          <a:ext cx="0" cy="0"/>
          <a:chOff x="0" y="0"/>
          <a:chExt cx="0" cy="0"/>
        </a:xfrm>
      </p:grpSpPr>
      <p:sp>
        <p:nvSpPr>
          <p:cNvPr id="147" name="Google Shape;147;g26650cf6b72_0_142"/>
          <p:cNvSpPr txBox="1"/>
          <p:nvPr>
            <p:ph type="title"/>
          </p:nvPr>
        </p:nvSpPr>
        <p:spPr>
          <a:xfrm>
            <a:off x="905990" y="1282305"/>
            <a:ext cx="7886700" cy="21396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Clr>
                <a:srgbClr val="007B93"/>
              </a:buClr>
              <a:buSzPts val="4500"/>
              <a:buFont typeface="Avenir"/>
              <a:buNone/>
              <a:defRPr b="1" i="0" sz="45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8" name="Google Shape;148;g26650cf6b72_0_142"/>
          <p:cNvSpPr txBox="1"/>
          <p:nvPr>
            <p:ph idx="1" type="body"/>
          </p:nvPr>
        </p:nvSpPr>
        <p:spPr>
          <a:xfrm>
            <a:off x="905990" y="3385841"/>
            <a:ext cx="7886700" cy="12378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SzPts val="2400"/>
              <a:buNone/>
              <a:defRPr sz="2400">
                <a:solidFill>
                  <a:srgbClr val="5F5F5F"/>
                </a:solidFill>
              </a:defRPr>
            </a:lvl1pPr>
            <a:lvl2pPr indent="-228600" lvl="1" marL="914400" algn="l">
              <a:lnSpc>
                <a:spcPct val="90000"/>
              </a:lnSpc>
              <a:spcBef>
                <a:spcPts val="400"/>
              </a:spcBef>
              <a:spcAft>
                <a:spcPts val="0"/>
              </a:spcAft>
              <a:buSzPts val="1100"/>
              <a:buNone/>
              <a:defRPr sz="1500">
                <a:solidFill>
                  <a:srgbClr val="888888"/>
                </a:solidFill>
              </a:defRPr>
            </a:lvl2pPr>
            <a:lvl3pPr indent="-228600" lvl="2" marL="1371600" algn="l">
              <a:lnSpc>
                <a:spcPct val="90000"/>
              </a:lnSpc>
              <a:spcBef>
                <a:spcPts val="400"/>
              </a:spcBef>
              <a:spcAft>
                <a:spcPts val="0"/>
              </a:spcAft>
              <a:buSzPts val="1000"/>
              <a:buNone/>
              <a:defRPr sz="1400">
                <a:solidFill>
                  <a:srgbClr val="888888"/>
                </a:solidFill>
              </a:defRPr>
            </a:lvl3pPr>
            <a:lvl4pPr indent="-228600" lvl="3" marL="1828800" algn="l">
              <a:lnSpc>
                <a:spcPct val="90000"/>
              </a:lnSpc>
              <a:spcBef>
                <a:spcPts val="400"/>
              </a:spcBef>
              <a:spcAft>
                <a:spcPts val="0"/>
              </a:spcAft>
              <a:buSzPts val="900"/>
              <a:buNone/>
              <a:defRPr sz="1200">
                <a:solidFill>
                  <a:srgbClr val="888888"/>
                </a:solidFill>
              </a:defRPr>
            </a:lvl4pPr>
            <a:lvl5pPr indent="-228600" lvl="4" marL="2286000" algn="l">
              <a:lnSpc>
                <a:spcPct val="90000"/>
              </a:lnSpc>
              <a:spcBef>
                <a:spcPts val="400"/>
              </a:spcBef>
              <a:spcAft>
                <a:spcPts val="0"/>
              </a:spcAft>
              <a:buSzPts val="900"/>
              <a:buNone/>
              <a:defRPr sz="1200">
                <a:solidFill>
                  <a:srgbClr val="888888"/>
                </a:solidFill>
              </a:defRPr>
            </a:lvl5pPr>
            <a:lvl6pPr indent="-228600" lvl="5" marL="2743200" algn="l">
              <a:lnSpc>
                <a:spcPct val="90000"/>
              </a:lnSpc>
              <a:spcBef>
                <a:spcPts val="400"/>
              </a:spcBef>
              <a:spcAft>
                <a:spcPts val="0"/>
              </a:spcAft>
              <a:buClr>
                <a:srgbClr val="888888"/>
              </a:buClr>
              <a:buSzPts val="1200"/>
              <a:buNone/>
              <a:defRPr sz="1200">
                <a:solidFill>
                  <a:srgbClr val="888888"/>
                </a:solidFill>
              </a:defRPr>
            </a:lvl6pPr>
            <a:lvl7pPr indent="-228600" lvl="6" marL="3200400" algn="l">
              <a:lnSpc>
                <a:spcPct val="90000"/>
              </a:lnSpc>
              <a:spcBef>
                <a:spcPts val="400"/>
              </a:spcBef>
              <a:spcAft>
                <a:spcPts val="0"/>
              </a:spcAft>
              <a:buClr>
                <a:srgbClr val="888888"/>
              </a:buClr>
              <a:buSzPts val="1200"/>
              <a:buNone/>
              <a:defRPr sz="1200">
                <a:solidFill>
                  <a:srgbClr val="888888"/>
                </a:solidFill>
              </a:defRPr>
            </a:lvl7pPr>
            <a:lvl8pPr indent="-228600" lvl="7" marL="3657600" algn="l">
              <a:lnSpc>
                <a:spcPct val="90000"/>
              </a:lnSpc>
              <a:spcBef>
                <a:spcPts val="400"/>
              </a:spcBef>
              <a:spcAft>
                <a:spcPts val="0"/>
              </a:spcAft>
              <a:buClr>
                <a:srgbClr val="888888"/>
              </a:buClr>
              <a:buSzPts val="1200"/>
              <a:buNone/>
              <a:defRPr sz="1200">
                <a:solidFill>
                  <a:srgbClr val="888888"/>
                </a:solidFill>
              </a:defRPr>
            </a:lvl8pPr>
            <a:lvl9pPr indent="-228600" lvl="8" marL="4114800" algn="l">
              <a:lnSpc>
                <a:spcPct val="90000"/>
              </a:lnSpc>
              <a:spcBef>
                <a:spcPts val="400"/>
              </a:spcBef>
              <a:spcAft>
                <a:spcPts val="0"/>
              </a:spcAft>
              <a:buClr>
                <a:srgbClr val="888888"/>
              </a:buClr>
              <a:buSzPts val="1200"/>
              <a:buNone/>
              <a:defRPr sz="1200">
                <a:solidFill>
                  <a:srgbClr val="888888"/>
                </a:solidFill>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149" name="Shape 149"/>
        <p:cNvGrpSpPr/>
        <p:nvPr/>
      </p:nvGrpSpPr>
      <p:grpSpPr>
        <a:xfrm>
          <a:off x="0" y="0"/>
          <a:ext cx="0" cy="0"/>
          <a:chOff x="0" y="0"/>
          <a:chExt cx="0" cy="0"/>
        </a:xfrm>
      </p:grpSpPr>
      <p:sp>
        <p:nvSpPr>
          <p:cNvPr id="150" name="Google Shape;150;g26650cf6b72_0_145"/>
          <p:cNvSpPr txBox="1"/>
          <p:nvPr>
            <p:ph idx="1" type="body"/>
          </p:nvPr>
        </p:nvSpPr>
        <p:spPr>
          <a:xfrm>
            <a:off x="904672" y="1555335"/>
            <a:ext cx="3706200" cy="3077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51" name="Google Shape;151;g26650cf6b72_0_145"/>
          <p:cNvSpPr txBox="1"/>
          <p:nvPr>
            <p:ph idx="2" type="body"/>
          </p:nvPr>
        </p:nvSpPr>
        <p:spPr>
          <a:xfrm>
            <a:off x="4970833" y="1555335"/>
            <a:ext cx="3706200" cy="3077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52" name="Google Shape;152;g26650cf6b72_0_145"/>
          <p:cNvSpPr txBox="1"/>
          <p:nvPr>
            <p:ph type="title"/>
          </p:nvPr>
        </p:nvSpPr>
        <p:spPr>
          <a:xfrm>
            <a:off x="933450" y="510778"/>
            <a:ext cx="5809200" cy="9126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53" name="Shape 153"/>
        <p:cNvGrpSpPr/>
        <p:nvPr/>
      </p:nvGrpSpPr>
      <p:grpSpPr>
        <a:xfrm>
          <a:off x="0" y="0"/>
          <a:ext cx="0" cy="0"/>
          <a:chOff x="0" y="0"/>
          <a:chExt cx="0" cy="0"/>
        </a:xfrm>
      </p:grpSpPr>
      <p:sp>
        <p:nvSpPr>
          <p:cNvPr id="154" name="Google Shape;154;g26650cf6b72_0_149"/>
          <p:cNvSpPr txBox="1"/>
          <p:nvPr>
            <p:ph idx="1" type="body"/>
          </p:nvPr>
        </p:nvSpPr>
        <p:spPr>
          <a:xfrm>
            <a:off x="921671"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155" name="Google Shape;155;g26650cf6b72_0_149"/>
          <p:cNvSpPr txBox="1"/>
          <p:nvPr>
            <p:ph idx="2" type="body"/>
          </p:nvPr>
        </p:nvSpPr>
        <p:spPr>
          <a:xfrm>
            <a:off x="921671"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56" name="Google Shape;156;g26650cf6b72_0_149"/>
          <p:cNvSpPr txBox="1"/>
          <p:nvPr>
            <p:ph idx="3" type="body"/>
          </p:nvPr>
        </p:nvSpPr>
        <p:spPr>
          <a:xfrm>
            <a:off x="4978105"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157" name="Google Shape;157;g26650cf6b72_0_149"/>
          <p:cNvSpPr txBox="1"/>
          <p:nvPr>
            <p:ph idx="4" type="body"/>
          </p:nvPr>
        </p:nvSpPr>
        <p:spPr>
          <a:xfrm>
            <a:off x="4978105"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58" name="Google Shape;158;g26650cf6b72_0_149"/>
          <p:cNvSpPr txBox="1"/>
          <p:nvPr>
            <p:ph type="title"/>
          </p:nvPr>
        </p:nvSpPr>
        <p:spPr>
          <a:xfrm>
            <a:off x="933450" y="853373"/>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159" name="Shape 159"/>
        <p:cNvGrpSpPr/>
        <p:nvPr/>
      </p:nvGrpSpPr>
      <p:grpSpPr>
        <a:xfrm>
          <a:off x="0" y="0"/>
          <a:ext cx="0" cy="0"/>
          <a:chOff x="0" y="0"/>
          <a:chExt cx="0" cy="0"/>
        </a:xfrm>
      </p:grpSpPr>
      <p:sp>
        <p:nvSpPr>
          <p:cNvPr id="160" name="Google Shape;160;g26650cf6b72_0_155"/>
          <p:cNvSpPr txBox="1"/>
          <p:nvPr>
            <p:ph type="title"/>
          </p:nvPr>
        </p:nvSpPr>
        <p:spPr>
          <a:xfrm>
            <a:off x="933450" y="853373"/>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61" name="Shape 161"/>
        <p:cNvGrpSpPr/>
        <p:nvPr/>
      </p:nvGrpSpPr>
      <p:grpSpPr>
        <a:xfrm>
          <a:off x="0" y="0"/>
          <a:ext cx="0" cy="0"/>
          <a:chOff x="0" y="0"/>
          <a:chExt cx="0" cy="0"/>
        </a:xfrm>
      </p:grpSpPr>
      <p:sp>
        <p:nvSpPr>
          <p:cNvPr id="162" name="Google Shape;162;g26650cf6b72_0_157"/>
          <p:cNvSpPr txBox="1"/>
          <p:nvPr>
            <p:ph type="title"/>
          </p:nvPr>
        </p:nvSpPr>
        <p:spPr>
          <a:xfrm>
            <a:off x="938213" y="868756"/>
            <a:ext cx="2949300" cy="802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3" name="Google Shape;163;g26650cf6b72_0_157"/>
          <p:cNvSpPr txBox="1"/>
          <p:nvPr>
            <p:ph idx="1" type="body"/>
          </p:nvPr>
        </p:nvSpPr>
        <p:spPr>
          <a:xfrm>
            <a:off x="4231532" y="868756"/>
            <a:ext cx="4464900" cy="3655200"/>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SzPts val="2400"/>
              <a:buChar char="•"/>
              <a:defRPr sz="2400"/>
            </a:lvl1pPr>
            <a:lvl2pPr indent="-330200" lvl="1" marL="914400" algn="l">
              <a:lnSpc>
                <a:spcPct val="90000"/>
              </a:lnSpc>
              <a:spcBef>
                <a:spcPts val="400"/>
              </a:spcBef>
              <a:spcAft>
                <a:spcPts val="0"/>
              </a:spcAft>
              <a:buSzPts val="1600"/>
              <a:buChar char="•"/>
              <a:defRPr sz="2100"/>
            </a:lvl2pPr>
            <a:lvl3pPr indent="-317500" lvl="2" marL="1371600" algn="l">
              <a:lnSpc>
                <a:spcPct val="90000"/>
              </a:lnSpc>
              <a:spcBef>
                <a:spcPts val="400"/>
              </a:spcBef>
              <a:spcAft>
                <a:spcPts val="0"/>
              </a:spcAft>
              <a:buSzPts val="1400"/>
              <a:buChar char="•"/>
              <a:defRPr sz="1800"/>
            </a:lvl3pPr>
            <a:lvl4pPr indent="-298450" lvl="3" marL="1828800" algn="l">
              <a:lnSpc>
                <a:spcPct val="90000"/>
              </a:lnSpc>
              <a:spcBef>
                <a:spcPts val="400"/>
              </a:spcBef>
              <a:spcAft>
                <a:spcPts val="0"/>
              </a:spcAft>
              <a:buSzPts val="1100"/>
              <a:buChar char="•"/>
              <a:defRPr sz="1500"/>
            </a:lvl4pPr>
            <a:lvl5pPr indent="-298450" lvl="4" marL="2286000" algn="l">
              <a:lnSpc>
                <a:spcPct val="90000"/>
              </a:lnSpc>
              <a:spcBef>
                <a:spcPts val="400"/>
              </a:spcBef>
              <a:spcAft>
                <a:spcPts val="0"/>
              </a:spcAft>
              <a:buSzPts val="11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164" name="Google Shape;164;g26650cf6b72_0_157"/>
          <p:cNvSpPr txBox="1"/>
          <p:nvPr>
            <p:ph idx="2" type="body"/>
          </p:nvPr>
        </p:nvSpPr>
        <p:spPr>
          <a:xfrm>
            <a:off x="938213" y="1671236"/>
            <a:ext cx="29493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SzPts val="2100"/>
              <a:buNone/>
              <a:defRPr sz="2100"/>
            </a:lvl1pPr>
            <a:lvl2pPr indent="-228600" lvl="1" marL="914400" algn="l">
              <a:lnSpc>
                <a:spcPct val="90000"/>
              </a:lnSpc>
              <a:spcBef>
                <a:spcPts val="400"/>
              </a:spcBef>
              <a:spcAft>
                <a:spcPts val="0"/>
              </a:spcAft>
              <a:buSzPts val="800"/>
              <a:buNone/>
              <a:defRPr sz="1100"/>
            </a:lvl2pPr>
            <a:lvl3pPr indent="-228600" lvl="2" marL="1371600" algn="l">
              <a:lnSpc>
                <a:spcPct val="90000"/>
              </a:lnSpc>
              <a:spcBef>
                <a:spcPts val="400"/>
              </a:spcBef>
              <a:spcAft>
                <a:spcPts val="0"/>
              </a:spcAft>
              <a:buSzPts val="700"/>
              <a:buNone/>
              <a:defRPr sz="900"/>
            </a:lvl3pPr>
            <a:lvl4pPr indent="-228600" lvl="3" marL="1828800" algn="l">
              <a:lnSpc>
                <a:spcPct val="90000"/>
              </a:lnSpc>
              <a:spcBef>
                <a:spcPts val="400"/>
              </a:spcBef>
              <a:spcAft>
                <a:spcPts val="0"/>
              </a:spcAft>
              <a:buSzPts val="600"/>
              <a:buNone/>
              <a:defRPr sz="800"/>
            </a:lvl4pPr>
            <a:lvl5pPr indent="-228600" lvl="4" marL="2286000" algn="l">
              <a:lnSpc>
                <a:spcPct val="90000"/>
              </a:lnSpc>
              <a:spcBef>
                <a:spcPts val="400"/>
              </a:spcBef>
              <a:spcAft>
                <a:spcPts val="0"/>
              </a:spcAft>
              <a:buSzPts val="6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65" name="Shape 165"/>
        <p:cNvGrpSpPr/>
        <p:nvPr/>
      </p:nvGrpSpPr>
      <p:grpSpPr>
        <a:xfrm>
          <a:off x="0" y="0"/>
          <a:ext cx="0" cy="0"/>
          <a:chOff x="0" y="0"/>
          <a:chExt cx="0" cy="0"/>
        </a:xfrm>
      </p:grpSpPr>
      <p:sp>
        <p:nvSpPr>
          <p:cNvPr id="166" name="Google Shape;166;g26650cf6b72_0_161"/>
          <p:cNvSpPr txBox="1"/>
          <p:nvPr>
            <p:ph type="title"/>
          </p:nvPr>
        </p:nvSpPr>
        <p:spPr>
          <a:xfrm>
            <a:off x="933450" y="728187"/>
            <a:ext cx="7763100" cy="5268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7" name="Google Shape;167;g26650cf6b72_0_161"/>
          <p:cNvSpPr txBox="1"/>
          <p:nvPr>
            <p:ph idx="1" type="body"/>
          </p:nvPr>
        </p:nvSpPr>
        <p:spPr>
          <a:xfrm rot="5400000">
            <a:off x="3183278" y="-880631"/>
            <a:ext cx="3263400" cy="77631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68" name="Shape 168"/>
        <p:cNvGrpSpPr/>
        <p:nvPr/>
      </p:nvGrpSpPr>
      <p:grpSpPr>
        <a:xfrm>
          <a:off x="0" y="0"/>
          <a:ext cx="0" cy="0"/>
          <a:chOff x="0" y="0"/>
          <a:chExt cx="0" cy="0"/>
        </a:xfrm>
      </p:grpSpPr>
      <p:sp>
        <p:nvSpPr>
          <p:cNvPr id="169" name="Google Shape;169;g26650cf6b72_0_164"/>
          <p:cNvSpPr txBox="1"/>
          <p:nvPr>
            <p:ph type="title"/>
          </p:nvPr>
        </p:nvSpPr>
        <p:spPr>
          <a:xfrm rot="5400000">
            <a:off x="5566200" y="1683522"/>
            <a:ext cx="3926700" cy="19716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0" name="Google Shape;170;g26650cf6b72_0_164"/>
          <p:cNvSpPr txBox="1"/>
          <p:nvPr>
            <p:ph idx="1" type="body"/>
          </p:nvPr>
        </p:nvSpPr>
        <p:spPr>
          <a:xfrm rot="5400000">
            <a:off x="1565625" y="-231078"/>
            <a:ext cx="3926700" cy="58008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ogo Slide">
  <p:cSld name="1_Logo Slide">
    <p:bg>
      <p:bgPr>
        <a:blipFill>
          <a:blip r:embed="rId2">
            <a:alphaModFix/>
          </a:blip>
          <a:stretch>
            <a:fillRect/>
          </a:stretch>
        </a:blipFill>
      </p:bgPr>
    </p:bg>
    <p:spTree>
      <p:nvGrpSpPr>
        <p:cNvPr id="171" name="Shape 171"/>
        <p:cNvGrpSpPr/>
        <p:nvPr/>
      </p:nvGrpSpPr>
      <p:grpSpPr>
        <a:xfrm>
          <a:off x="0" y="0"/>
          <a:ext cx="0" cy="0"/>
          <a:chOff x="0" y="0"/>
          <a:chExt cx="0" cy="0"/>
        </a:xfrm>
      </p:grpSpPr>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spTree>
      <p:nvGrpSpPr>
        <p:cNvPr id="172" name="Shape 172"/>
        <p:cNvGrpSpPr/>
        <p:nvPr/>
      </p:nvGrpSpPr>
      <p:grpSpPr>
        <a:xfrm>
          <a:off x="0" y="0"/>
          <a:ext cx="0" cy="0"/>
          <a:chOff x="0" y="0"/>
          <a:chExt cx="0" cy="0"/>
        </a:xfrm>
      </p:grpSpPr>
      <p:sp>
        <p:nvSpPr>
          <p:cNvPr id="173" name="Google Shape;173;g26650cf6b72_0_168"/>
          <p:cNvSpPr txBox="1"/>
          <p:nvPr>
            <p:ph type="title"/>
          </p:nvPr>
        </p:nvSpPr>
        <p:spPr>
          <a:xfrm>
            <a:off x="311700" y="2150850"/>
            <a:ext cx="8520600" cy="8418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74" name="Google Shape;174;g26650cf6b72_0_16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4" name="Shape 24"/>
        <p:cNvGrpSpPr/>
        <p:nvPr/>
      </p:nvGrpSpPr>
      <p:grpSpPr>
        <a:xfrm>
          <a:off x="0" y="0"/>
          <a:ext cx="0" cy="0"/>
          <a:chOff x="0" y="0"/>
          <a:chExt cx="0" cy="0"/>
        </a:xfrm>
      </p:grpSpPr>
      <p:sp>
        <p:nvSpPr>
          <p:cNvPr id="25" name="Google Shape;25;g26604d17124_0_106"/>
          <p:cNvSpPr txBox="1"/>
          <p:nvPr>
            <p:ph type="title"/>
          </p:nvPr>
        </p:nvSpPr>
        <p:spPr>
          <a:xfrm>
            <a:off x="902215" y="932849"/>
            <a:ext cx="2949300" cy="802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2400"/>
              <a:buFont typeface="Avenir"/>
              <a:buNone/>
              <a:defRPr b="1" i="0" sz="24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6" name="Google Shape;26;g26604d17124_0_106"/>
          <p:cNvSpPr/>
          <p:nvPr>
            <p:ph idx="2" type="pic"/>
          </p:nvPr>
        </p:nvSpPr>
        <p:spPr>
          <a:xfrm>
            <a:off x="4159766" y="932851"/>
            <a:ext cx="4536900" cy="3655200"/>
          </a:xfrm>
          <a:prstGeom prst="rect">
            <a:avLst/>
          </a:prstGeom>
          <a:noFill/>
          <a:ln>
            <a:noFill/>
          </a:ln>
        </p:spPr>
      </p:sp>
      <p:sp>
        <p:nvSpPr>
          <p:cNvPr id="27" name="Google Shape;27;g26604d17124_0_106"/>
          <p:cNvSpPr txBox="1"/>
          <p:nvPr>
            <p:ph idx="1" type="body"/>
          </p:nvPr>
        </p:nvSpPr>
        <p:spPr>
          <a:xfrm>
            <a:off x="902215" y="1735331"/>
            <a:ext cx="29493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SzPts val="2100"/>
              <a:buNone/>
              <a:defRPr sz="2100"/>
            </a:lvl1pPr>
            <a:lvl2pPr indent="-228600" lvl="1" marL="914400" algn="l">
              <a:lnSpc>
                <a:spcPct val="90000"/>
              </a:lnSpc>
              <a:spcBef>
                <a:spcPts val="400"/>
              </a:spcBef>
              <a:spcAft>
                <a:spcPts val="0"/>
              </a:spcAft>
              <a:buSzPts val="800"/>
              <a:buNone/>
              <a:defRPr sz="1100"/>
            </a:lvl2pPr>
            <a:lvl3pPr indent="-228600" lvl="2" marL="1371600" algn="l">
              <a:lnSpc>
                <a:spcPct val="90000"/>
              </a:lnSpc>
              <a:spcBef>
                <a:spcPts val="400"/>
              </a:spcBef>
              <a:spcAft>
                <a:spcPts val="0"/>
              </a:spcAft>
              <a:buSzPts val="700"/>
              <a:buNone/>
              <a:defRPr sz="900"/>
            </a:lvl3pPr>
            <a:lvl4pPr indent="-228600" lvl="3" marL="1828800" algn="l">
              <a:lnSpc>
                <a:spcPct val="90000"/>
              </a:lnSpc>
              <a:spcBef>
                <a:spcPts val="400"/>
              </a:spcBef>
              <a:spcAft>
                <a:spcPts val="0"/>
              </a:spcAft>
              <a:buSzPts val="600"/>
              <a:buNone/>
              <a:defRPr sz="800"/>
            </a:lvl4pPr>
            <a:lvl5pPr indent="-228600" lvl="4" marL="2286000" algn="l">
              <a:lnSpc>
                <a:spcPct val="90000"/>
              </a:lnSpc>
              <a:spcBef>
                <a:spcPts val="400"/>
              </a:spcBef>
              <a:spcAft>
                <a:spcPts val="0"/>
              </a:spcAft>
              <a:buSzPts val="6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ison">
  <p:cSld name="1_Comparison">
    <p:spTree>
      <p:nvGrpSpPr>
        <p:cNvPr id="28" name="Shape 28"/>
        <p:cNvGrpSpPr/>
        <p:nvPr/>
      </p:nvGrpSpPr>
      <p:grpSpPr>
        <a:xfrm>
          <a:off x="0" y="0"/>
          <a:ext cx="0" cy="0"/>
          <a:chOff x="0" y="0"/>
          <a:chExt cx="0" cy="0"/>
        </a:xfrm>
      </p:grpSpPr>
      <p:sp>
        <p:nvSpPr>
          <p:cNvPr id="29" name="Google Shape;29;g26604d17124_0_110"/>
          <p:cNvSpPr txBox="1"/>
          <p:nvPr>
            <p:ph type="title"/>
          </p:nvPr>
        </p:nvSpPr>
        <p:spPr>
          <a:xfrm>
            <a:off x="921670" y="650360"/>
            <a:ext cx="7755300" cy="6105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0" name="Google Shape;30;g26604d17124_0_110"/>
          <p:cNvSpPr txBox="1"/>
          <p:nvPr>
            <p:ph idx="1" type="body"/>
          </p:nvPr>
        </p:nvSpPr>
        <p:spPr>
          <a:xfrm>
            <a:off x="921671"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31" name="Google Shape;31;g26604d17124_0_110"/>
          <p:cNvSpPr txBox="1"/>
          <p:nvPr>
            <p:ph idx="2" type="body"/>
          </p:nvPr>
        </p:nvSpPr>
        <p:spPr>
          <a:xfrm>
            <a:off x="921671"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2" name="Google Shape;32;g26604d17124_0_110"/>
          <p:cNvSpPr txBox="1"/>
          <p:nvPr>
            <p:ph idx="3" type="body"/>
          </p:nvPr>
        </p:nvSpPr>
        <p:spPr>
          <a:xfrm>
            <a:off x="4978105" y="1260872"/>
            <a:ext cx="36990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SzPts val="1800"/>
              <a:buNone/>
              <a:defRPr b="1" sz="1800"/>
            </a:lvl1pPr>
            <a:lvl2pPr indent="-228600" lvl="1" marL="914400" algn="l">
              <a:lnSpc>
                <a:spcPct val="90000"/>
              </a:lnSpc>
              <a:spcBef>
                <a:spcPts val="400"/>
              </a:spcBef>
              <a:spcAft>
                <a:spcPts val="0"/>
              </a:spcAft>
              <a:buSzPts val="1100"/>
              <a:buNone/>
              <a:defRPr b="1" sz="1500"/>
            </a:lvl2pPr>
            <a:lvl3pPr indent="-228600" lvl="2" marL="1371600" algn="l">
              <a:lnSpc>
                <a:spcPct val="90000"/>
              </a:lnSpc>
              <a:spcBef>
                <a:spcPts val="400"/>
              </a:spcBef>
              <a:spcAft>
                <a:spcPts val="0"/>
              </a:spcAft>
              <a:buSzPts val="1000"/>
              <a:buNone/>
              <a:defRPr b="1" sz="1400"/>
            </a:lvl3pPr>
            <a:lvl4pPr indent="-228600" lvl="3" marL="1828800" algn="l">
              <a:lnSpc>
                <a:spcPct val="90000"/>
              </a:lnSpc>
              <a:spcBef>
                <a:spcPts val="400"/>
              </a:spcBef>
              <a:spcAft>
                <a:spcPts val="0"/>
              </a:spcAft>
              <a:buSzPts val="900"/>
              <a:buNone/>
              <a:defRPr b="1" sz="1200"/>
            </a:lvl4pPr>
            <a:lvl5pPr indent="-228600" lvl="4" marL="2286000" algn="l">
              <a:lnSpc>
                <a:spcPct val="90000"/>
              </a:lnSpc>
              <a:spcBef>
                <a:spcPts val="400"/>
              </a:spcBef>
              <a:spcAft>
                <a:spcPts val="0"/>
              </a:spcAft>
              <a:buSzPts val="9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33" name="Google Shape;33;g26604d17124_0_110"/>
          <p:cNvSpPr txBox="1"/>
          <p:nvPr>
            <p:ph idx="4" type="body"/>
          </p:nvPr>
        </p:nvSpPr>
        <p:spPr>
          <a:xfrm>
            <a:off x="4978105" y="1878806"/>
            <a:ext cx="36990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ong Title and Content">
  <p:cSld name="1_Long Title and Content">
    <p:spTree>
      <p:nvGrpSpPr>
        <p:cNvPr id="34" name="Shape 34"/>
        <p:cNvGrpSpPr/>
        <p:nvPr/>
      </p:nvGrpSpPr>
      <p:grpSpPr>
        <a:xfrm>
          <a:off x="0" y="0"/>
          <a:ext cx="0" cy="0"/>
          <a:chOff x="0" y="0"/>
          <a:chExt cx="0" cy="0"/>
        </a:xfrm>
      </p:grpSpPr>
      <p:sp>
        <p:nvSpPr>
          <p:cNvPr id="35" name="Google Shape;35;g26604d17124_0_116"/>
          <p:cNvSpPr txBox="1"/>
          <p:nvPr>
            <p:ph type="title"/>
          </p:nvPr>
        </p:nvSpPr>
        <p:spPr>
          <a:xfrm>
            <a:off x="933450" y="510778"/>
            <a:ext cx="5913600" cy="9126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6" name="Google Shape;36;g26604d17124_0_116"/>
          <p:cNvSpPr txBox="1"/>
          <p:nvPr>
            <p:ph idx="1" type="body"/>
          </p:nvPr>
        </p:nvSpPr>
        <p:spPr>
          <a:xfrm>
            <a:off x="933450" y="1551061"/>
            <a:ext cx="7763100" cy="2936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 name="Shape 37"/>
        <p:cNvGrpSpPr/>
        <p:nvPr/>
      </p:nvGrpSpPr>
      <p:grpSpPr>
        <a:xfrm>
          <a:off x="0" y="0"/>
          <a:ext cx="0" cy="0"/>
          <a:chOff x="0" y="0"/>
          <a:chExt cx="0" cy="0"/>
        </a:xfrm>
      </p:grpSpPr>
      <p:sp>
        <p:nvSpPr>
          <p:cNvPr id="38" name="Google Shape;38;g26604d17124_0_119"/>
          <p:cNvSpPr txBox="1"/>
          <p:nvPr>
            <p:ph type="title"/>
          </p:nvPr>
        </p:nvSpPr>
        <p:spPr>
          <a:xfrm>
            <a:off x="905990" y="1282305"/>
            <a:ext cx="7886700" cy="21396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Clr>
                <a:srgbClr val="007B93"/>
              </a:buClr>
              <a:buSzPts val="4500"/>
              <a:buFont typeface="Avenir"/>
              <a:buNone/>
              <a:defRPr b="1" i="0" sz="450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9" name="Google Shape;39;g26604d17124_0_119"/>
          <p:cNvSpPr txBox="1"/>
          <p:nvPr>
            <p:ph idx="1" type="body"/>
          </p:nvPr>
        </p:nvSpPr>
        <p:spPr>
          <a:xfrm>
            <a:off x="905990" y="3385841"/>
            <a:ext cx="7886700" cy="12378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SzPts val="2400"/>
              <a:buNone/>
              <a:defRPr sz="2400">
                <a:solidFill>
                  <a:srgbClr val="5F5F5F"/>
                </a:solidFill>
              </a:defRPr>
            </a:lvl1pPr>
            <a:lvl2pPr indent="-228600" lvl="1" marL="914400" algn="l">
              <a:lnSpc>
                <a:spcPct val="90000"/>
              </a:lnSpc>
              <a:spcBef>
                <a:spcPts val="400"/>
              </a:spcBef>
              <a:spcAft>
                <a:spcPts val="0"/>
              </a:spcAft>
              <a:buSzPts val="1100"/>
              <a:buNone/>
              <a:defRPr sz="1500">
                <a:solidFill>
                  <a:srgbClr val="888888"/>
                </a:solidFill>
              </a:defRPr>
            </a:lvl2pPr>
            <a:lvl3pPr indent="-228600" lvl="2" marL="1371600" algn="l">
              <a:lnSpc>
                <a:spcPct val="90000"/>
              </a:lnSpc>
              <a:spcBef>
                <a:spcPts val="400"/>
              </a:spcBef>
              <a:spcAft>
                <a:spcPts val="0"/>
              </a:spcAft>
              <a:buSzPts val="1000"/>
              <a:buNone/>
              <a:defRPr sz="1400">
                <a:solidFill>
                  <a:srgbClr val="888888"/>
                </a:solidFill>
              </a:defRPr>
            </a:lvl3pPr>
            <a:lvl4pPr indent="-228600" lvl="3" marL="1828800" algn="l">
              <a:lnSpc>
                <a:spcPct val="90000"/>
              </a:lnSpc>
              <a:spcBef>
                <a:spcPts val="400"/>
              </a:spcBef>
              <a:spcAft>
                <a:spcPts val="0"/>
              </a:spcAft>
              <a:buSzPts val="900"/>
              <a:buNone/>
              <a:defRPr sz="1200">
                <a:solidFill>
                  <a:srgbClr val="888888"/>
                </a:solidFill>
              </a:defRPr>
            </a:lvl4pPr>
            <a:lvl5pPr indent="-228600" lvl="4" marL="2286000" algn="l">
              <a:lnSpc>
                <a:spcPct val="90000"/>
              </a:lnSpc>
              <a:spcBef>
                <a:spcPts val="400"/>
              </a:spcBef>
              <a:spcAft>
                <a:spcPts val="0"/>
              </a:spcAft>
              <a:buSzPts val="900"/>
              <a:buNone/>
              <a:defRPr sz="1200">
                <a:solidFill>
                  <a:srgbClr val="888888"/>
                </a:solidFill>
              </a:defRPr>
            </a:lvl5pPr>
            <a:lvl6pPr indent="-228600" lvl="5" marL="2743200" algn="l">
              <a:lnSpc>
                <a:spcPct val="90000"/>
              </a:lnSpc>
              <a:spcBef>
                <a:spcPts val="400"/>
              </a:spcBef>
              <a:spcAft>
                <a:spcPts val="0"/>
              </a:spcAft>
              <a:buClr>
                <a:srgbClr val="888888"/>
              </a:buClr>
              <a:buSzPts val="1200"/>
              <a:buNone/>
              <a:defRPr sz="1200">
                <a:solidFill>
                  <a:srgbClr val="888888"/>
                </a:solidFill>
              </a:defRPr>
            </a:lvl6pPr>
            <a:lvl7pPr indent="-228600" lvl="6" marL="3200400" algn="l">
              <a:lnSpc>
                <a:spcPct val="90000"/>
              </a:lnSpc>
              <a:spcBef>
                <a:spcPts val="400"/>
              </a:spcBef>
              <a:spcAft>
                <a:spcPts val="0"/>
              </a:spcAft>
              <a:buClr>
                <a:srgbClr val="888888"/>
              </a:buClr>
              <a:buSzPts val="1200"/>
              <a:buNone/>
              <a:defRPr sz="1200">
                <a:solidFill>
                  <a:srgbClr val="888888"/>
                </a:solidFill>
              </a:defRPr>
            </a:lvl7pPr>
            <a:lvl8pPr indent="-228600" lvl="7" marL="3657600" algn="l">
              <a:lnSpc>
                <a:spcPct val="90000"/>
              </a:lnSpc>
              <a:spcBef>
                <a:spcPts val="400"/>
              </a:spcBef>
              <a:spcAft>
                <a:spcPts val="0"/>
              </a:spcAft>
              <a:buClr>
                <a:srgbClr val="888888"/>
              </a:buClr>
              <a:buSzPts val="1200"/>
              <a:buNone/>
              <a:defRPr sz="1200">
                <a:solidFill>
                  <a:srgbClr val="888888"/>
                </a:solidFill>
              </a:defRPr>
            </a:lvl8pPr>
            <a:lvl9pPr indent="-228600" lvl="8" marL="4114800" algn="l">
              <a:lnSpc>
                <a:spcPct val="90000"/>
              </a:lnSpc>
              <a:spcBef>
                <a:spcPts val="400"/>
              </a:spcBef>
              <a:spcAft>
                <a:spcPts val="0"/>
              </a:spcAft>
              <a:buClr>
                <a:srgbClr val="888888"/>
              </a:buClr>
              <a:buSzPts val="1200"/>
              <a:buNone/>
              <a:defRPr sz="1200">
                <a:solidFill>
                  <a:srgbClr val="888888"/>
                </a:solidFil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40" name="Shape 40"/>
        <p:cNvGrpSpPr/>
        <p:nvPr/>
      </p:nvGrpSpPr>
      <p:grpSpPr>
        <a:xfrm>
          <a:off x="0" y="0"/>
          <a:ext cx="0" cy="0"/>
          <a:chOff x="0" y="0"/>
          <a:chExt cx="0" cy="0"/>
        </a:xfrm>
      </p:grpSpPr>
      <p:sp>
        <p:nvSpPr>
          <p:cNvPr id="41" name="Google Shape;41;g26604d17124_0_122"/>
          <p:cNvSpPr txBox="1"/>
          <p:nvPr>
            <p:ph idx="1" type="body"/>
          </p:nvPr>
        </p:nvSpPr>
        <p:spPr>
          <a:xfrm>
            <a:off x="904672" y="1555335"/>
            <a:ext cx="3706200" cy="3077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2" name="Google Shape;42;g26604d17124_0_122"/>
          <p:cNvSpPr txBox="1"/>
          <p:nvPr>
            <p:ph idx="2" type="body"/>
          </p:nvPr>
        </p:nvSpPr>
        <p:spPr>
          <a:xfrm>
            <a:off x="4970833" y="1555335"/>
            <a:ext cx="3706200" cy="3077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SzPts val="1400"/>
              <a:buChar char="•"/>
              <a:defRPr/>
            </a:lvl1pPr>
            <a:lvl2pPr indent="-292100" lvl="1" marL="914400" algn="l">
              <a:lnSpc>
                <a:spcPct val="90000"/>
              </a:lnSpc>
              <a:spcBef>
                <a:spcPts val="400"/>
              </a:spcBef>
              <a:spcAft>
                <a:spcPts val="0"/>
              </a:spcAft>
              <a:buSzPts val="1000"/>
              <a:buChar char="•"/>
              <a:defRPr/>
            </a:lvl2pPr>
            <a:lvl3pPr indent="-292100" lvl="2" marL="1371600" algn="l">
              <a:lnSpc>
                <a:spcPct val="90000"/>
              </a:lnSpc>
              <a:spcBef>
                <a:spcPts val="400"/>
              </a:spcBef>
              <a:spcAft>
                <a:spcPts val="0"/>
              </a:spcAft>
              <a:buSzPts val="1000"/>
              <a:buChar char="•"/>
              <a:defRPr/>
            </a:lvl3pPr>
            <a:lvl4pPr indent="-292100" lvl="3" marL="1828800" algn="l">
              <a:lnSpc>
                <a:spcPct val="90000"/>
              </a:lnSpc>
              <a:spcBef>
                <a:spcPts val="400"/>
              </a:spcBef>
              <a:spcAft>
                <a:spcPts val="0"/>
              </a:spcAft>
              <a:buSzPts val="1000"/>
              <a:buChar char="•"/>
              <a:defRPr/>
            </a:lvl4pPr>
            <a:lvl5pPr indent="-292100" lvl="4" marL="2286000" algn="l">
              <a:lnSpc>
                <a:spcPct val="90000"/>
              </a:lnSpc>
              <a:spcBef>
                <a:spcPts val="400"/>
              </a:spcBef>
              <a:spcAft>
                <a:spcPts val="0"/>
              </a:spcAft>
              <a:buSzPts val="10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3" name="Google Shape;43;g26604d17124_0_122"/>
          <p:cNvSpPr txBox="1"/>
          <p:nvPr>
            <p:ph type="title"/>
          </p:nvPr>
        </p:nvSpPr>
        <p:spPr>
          <a:xfrm>
            <a:off x="933450" y="510778"/>
            <a:ext cx="5809200" cy="9126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007B93"/>
              </a:buClr>
              <a:buSzPts val="3200"/>
              <a:buFont typeface="Avenir"/>
              <a:buNone/>
              <a:defRPr b="1" i="0">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4.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slideLayout" Target="../slideLayouts/slideLayout15.xml"/><Relationship Id="rId16" Type="http://schemas.openxmlformats.org/officeDocument/2006/relationships/slideLayout" Target="../slideLayouts/slideLayout14.xml"/><Relationship Id="rId5" Type="http://schemas.openxmlformats.org/officeDocument/2006/relationships/slideLayout" Target="../slideLayouts/slideLayout3.xml"/><Relationship Id="rId19" Type="http://schemas.openxmlformats.org/officeDocument/2006/relationships/theme" Target="../theme/theme2.xml"/><Relationship Id="rId6" Type="http://schemas.openxmlformats.org/officeDocument/2006/relationships/slideLayout" Target="../slideLayouts/slideLayout4.xml"/><Relationship Id="rId18" Type="http://schemas.openxmlformats.org/officeDocument/2006/relationships/slideLayout" Target="../slideLayouts/slideLayout16.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6.xml"/><Relationship Id="rId10" Type="http://schemas.openxmlformats.org/officeDocument/2006/relationships/slideLayout" Target="../slideLayouts/slideLayout25.xml"/><Relationship Id="rId13" Type="http://schemas.openxmlformats.org/officeDocument/2006/relationships/slideLayout" Target="../slideLayouts/slideLayout28.xml"/><Relationship Id="rId12" Type="http://schemas.openxmlformats.org/officeDocument/2006/relationships/slideLayout" Target="../slideLayouts/slideLayout27.xml"/><Relationship Id="rId1" Type="http://schemas.openxmlformats.org/officeDocument/2006/relationships/image" Target="../media/image5.png"/><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3.xml"/><Relationship Id="rId5" Type="http://schemas.openxmlformats.org/officeDocument/2006/relationships/slideLayout" Target="../slideLayouts/slideLayout20.xml"/><Relationship Id="rId6" Type="http://schemas.openxmlformats.org/officeDocument/2006/relationships/slideLayout" Target="../slideLayouts/slideLayout21.xml"/><Relationship Id="rId7" Type="http://schemas.openxmlformats.org/officeDocument/2006/relationships/slideLayout" Target="../slideLayouts/slideLayout22.xml"/><Relationship Id="rId8"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47.xml"/><Relationship Id="rId11" Type="http://schemas.openxmlformats.org/officeDocument/2006/relationships/slideLayout" Target="../slideLayouts/slideLayout38.xml"/><Relationship Id="rId22" Type="http://schemas.openxmlformats.org/officeDocument/2006/relationships/theme" Target="../theme/theme1.xml"/><Relationship Id="rId10" Type="http://schemas.openxmlformats.org/officeDocument/2006/relationships/slideLayout" Target="../slideLayouts/slideLayout37.xml"/><Relationship Id="rId21" Type="http://schemas.openxmlformats.org/officeDocument/2006/relationships/slideLayout" Target="../slideLayouts/slideLayout48.xml"/><Relationship Id="rId13" Type="http://schemas.openxmlformats.org/officeDocument/2006/relationships/slideLayout" Target="../slideLayouts/slideLayout40.xml"/><Relationship Id="rId12" Type="http://schemas.openxmlformats.org/officeDocument/2006/relationships/slideLayout" Target="../slideLayouts/slideLayout39.xml"/><Relationship Id="rId1" Type="http://schemas.openxmlformats.org/officeDocument/2006/relationships/image" Target="../media/image1.png"/><Relationship Id="rId2" Type="http://schemas.openxmlformats.org/officeDocument/2006/relationships/slideLayout" Target="../slideLayouts/slideLayout29.xml"/><Relationship Id="rId3" Type="http://schemas.openxmlformats.org/officeDocument/2006/relationships/slideLayout" Target="../slideLayouts/slideLayout30.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5" Type="http://schemas.openxmlformats.org/officeDocument/2006/relationships/slideLayout" Target="../slideLayouts/slideLayout42.xml"/><Relationship Id="rId14" Type="http://schemas.openxmlformats.org/officeDocument/2006/relationships/slideLayout" Target="../slideLayouts/slideLayout41.xml"/><Relationship Id="rId17" Type="http://schemas.openxmlformats.org/officeDocument/2006/relationships/slideLayout" Target="../slideLayouts/slideLayout44.xml"/><Relationship Id="rId16" Type="http://schemas.openxmlformats.org/officeDocument/2006/relationships/slideLayout" Target="../slideLayouts/slideLayout43.xml"/><Relationship Id="rId5" Type="http://schemas.openxmlformats.org/officeDocument/2006/relationships/slideLayout" Target="../slideLayouts/slideLayout32.xml"/><Relationship Id="rId19" Type="http://schemas.openxmlformats.org/officeDocument/2006/relationships/slideLayout" Target="../slideLayouts/slideLayout46.xml"/><Relationship Id="rId6" Type="http://schemas.openxmlformats.org/officeDocument/2006/relationships/slideLayout" Target="../slideLayouts/slideLayout33.xml"/><Relationship Id="rId18" Type="http://schemas.openxmlformats.org/officeDocument/2006/relationships/slideLayout" Target="../slideLayouts/slideLayout45.xml"/><Relationship Id="rId7" Type="http://schemas.openxmlformats.org/officeDocument/2006/relationships/slideLayout" Target="../slideLayouts/slideLayout34.xml"/><Relationship Id="rId8"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g26604d17124_0_92"/>
          <p:cNvSpPr txBox="1"/>
          <p:nvPr>
            <p:ph type="title"/>
          </p:nvPr>
        </p:nvSpPr>
        <p:spPr>
          <a:xfrm>
            <a:off x="933450" y="728187"/>
            <a:ext cx="7763100" cy="5268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rgbClr val="007B93"/>
              </a:buClr>
              <a:buSzPts val="3200"/>
              <a:buFont typeface="Avenir"/>
              <a:buNone/>
              <a:defRPr b="1" i="0" sz="3200" u="none" cap="none" strike="noStrike">
                <a:solidFill>
                  <a:srgbClr val="007B93"/>
                </a:solidFill>
                <a:latin typeface="Avenir"/>
                <a:ea typeface="Avenir"/>
                <a:cs typeface="Avenir"/>
                <a:sym typeface="Avenir"/>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11" name="Google Shape;11;g26604d17124_0_92"/>
          <p:cNvSpPr txBox="1"/>
          <p:nvPr>
            <p:ph idx="1" type="body"/>
          </p:nvPr>
        </p:nvSpPr>
        <p:spPr>
          <a:xfrm>
            <a:off x="933450" y="1369219"/>
            <a:ext cx="7763100" cy="3263400"/>
          </a:xfrm>
          <a:prstGeom prst="rect">
            <a:avLst/>
          </a:prstGeom>
          <a:noFill/>
          <a:ln>
            <a:noFill/>
          </a:ln>
        </p:spPr>
        <p:txBody>
          <a:bodyPr anchorCtr="0" anchor="t" bIns="34275" lIns="68575" spcFirstLastPara="1" rIns="68575" wrap="square" tIns="34275">
            <a:normAutofit/>
          </a:bodyPr>
          <a:lstStyle>
            <a:lvl1pPr indent="-381000" lvl="0" marL="457200" marR="0" rtl="0" algn="l">
              <a:lnSpc>
                <a:spcPct val="90000"/>
              </a:lnSpc>
              <a:spcBef>
                <a:spcPts val="800"/>
              </a:spcBef>
              <a:spcAft>
                <a:spcPts val="0"/>
              </a:spcAft>
              <a:buClr>
                <a:srgbClr val="E76127"/>
              </a:buClr>
              <a:buSzPts val="2400"/>
              <a:buFont typeface="Arial"/>
              <a:buChar char="•"/>
              <a:defRPr b="0" i="0" sz="2400" u="none" cap="none" strike="noStrike">
                <a:solidFill>
                  <a:srgbClr val="5F5F5F"/>
                </a:solidFill>
                <a:latin typeface="Avenir"/>
                <a:ea typeface="Avenir"/>
                <a:cs typeface="Avenir"/>
                <a:sym typeface="Avenir"/>
              </a:defRPr>
            </a:lvl1pPr>
            <a:lvl2pPr indent="-330200" lvl="1" marL="9144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2pPr>
            <a:lvl3pPr indent="-330200" lvl="2" marL="13716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3pPr>
            <a:lvl4pPr indent="-330200" lvl="3" marL="18288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4pPr>
            <a:lvl5pPr indent="-330200" lvl="4" marL="22860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pic>
        <p:nvPicPr>
          <p:cNvPr id="12" name="Google Shape;12;g26604d17124_0_92"/>
          <p:cNvPicPr preferRelativeResize="0"/>
          <p:nvPr/>
        </p:nvPicPr>
        <p:blipFill rotWithShape="1">
          <a:blip r:embed="rId2">
            <a:alphaModFix/>
          </a:blip>
          <a:srcRect b="0" l="0" r="0" t="0"/>
          <a:stretch/>
        </p:blipFill>
        <p:spPr>
          <a:xfrm>
            <a:off x="7383656" y="120788"/>
            <a:ext cx="1643475" cy="493050"/>
          </a:xfrm>
          <a:prstGeom prst="rect">
            <a:avLst/>
          </a:prstGeom>
          <a:noFill/>
          <a:ln>
            <a:noFill/>
          </a:ln>
        </p:spPr>
      </p:pic>
      <p:sp>
        <p:nvSpPr>
          <p:cNvPr id="13" name="Google Shape;13;g26604d17124_0_92"/>
          <p:cNvSpPr/>
          <p:nvPr/>
        </p:nvSpPr>
        <p:spPr>
          <a:xfrm>
            <a:off x="7036025" y="142425"/>
            <a:ext cx="1994100" cy="6456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p:txBody>
      </p:sp>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66" name="Shape 66"/>
        <p:cNvGrpSpPr/>
        <p:nvPr/>
      </p:nvGrpSpPr>
      <p:grpSpPr>
        <a:xfrm>
          <a:off x="0" y="0"/>
          <a:ext cx="0" cy="0"/>
          <a:chOff x="0" y="0"/>
          <a:chExt cx="0" cy="0"/>
        </a:xfrm>
      </p:grpSpPr>
      <p:sp>
        <p:nvSpPr>
          <p:cNvPr id="67" name="Google Shape;67;p23"/>
          <p:cNvSpPr txBox="1"/>
          <p:nvPr>
            <p:ph type="title"/>
          </p:nvPr>
        </p:nvSpPr>
        <p:spPr>
          <a:xfrm>
            <a:off x="933450" y="728187"/>
            <a:ext cx="7763078" cy="52668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7B93"/>
              </a:buClr>
              <a:buSzPts val="3200"/>
              <a:buFont typeface="Avenir"/>
              <a:buNone/>
              <a:defRPr b="1" i="0" sz="3200" u="none" cap="none" strike="noStrike">
                <a:solidFill>
                  <a:srgbClr val="007B93"/>
                </a:solidFill>
                <a:latin typeface="Avenir"/>
                <a:ea typeface="Avenir"/>
                <a:cs typeface="Avenir"/>
                <a:sym typeface="Avenir"/>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8" name="Google Shape;68;p23"/>
          <p:cNvSpPr txBox="1"/>
          <p:nvPr>
            <p:ph idx="1" type="body"/>
          </p:nvPr>
        </p:nvSpPr>
        <p:spPr>
          <a:xfrm>
            <a:off x="933450" y="1369219"/>
            <a:ext cx="7763078" cy="3263504"/>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750"/>
              </a:spcBef>
              <a:spcAft>
                <a:spcPts val="0"/>
              </a:spcAft>
              <a:buClr>
                <a:srgbClr val="E76127"/>
              </a:buClr>
              <a:buSzPts val="2400"/>
              <a:buFont typeface="Arial"/>
              <a:buChar char="•"/>
              <a:defRPr b="0" i="0" sz="2400" u="none" cap="none" strike="noStrike">
                <a:solidFill>
                  <a:srgbClr val="5F5F5F"/>
                </a:solidFill>
                <a:latin typeface="Avenir"/>
                <a:ea typeface="Avenir"/>
                <a:cs typeface="Avenir"/>
                <a:sym typeface="Avenir"/>
              </a:defRPr>
            </a:lvl1pPr>
            <a:lvl2pPr indent="-355600" lvl="1" marL="914400" marR="0" rtl="0" algn="l">
              <a:lnSpc>
                <a:spcPct val="90000"/>
              </a:lnSpc>
              <a:spcBef>
                <a:spcPts val="375"/>
              </a:spcBef>
              <a:spcAft>
                <a:spcPts val="0"/>
              </a:spcAft>
              <a:buClr>
                <a:srgbClr val="E76127"/>
              </a:buClr>
              <a:buSzPts val="2000"/>
              <a:buFont typeface="Arial"/>
              <a:buChar char="•"/>
              <a:defRPr b="0" i="0" sz="2000" u="none" cap="none" strike="noStrike">
                <a:solidFill>
                  <a:srgbClr val="5F5F5F"/>
                </a:solidFill>
                <a:latin typeface="Avenir"/>
                <a:ea typeface="Avenir"/>
                <a:cs typeface="Avenir"/>
                <a:sym typeface="Avenir"/>
              </a:defRPr>
            </a:lvl2pPr>
            <a:lvl3pPr indent="-342900" lvl="2" marL="1371600" marR="0" rtl="0" algn="l">
              <a:lnSpc>
                <a:spcPct val="90000"/>
              </a:lnSpc>
              <a:spcBef>
                <a:spcPts val="375"/>
              </a:spcBef>
              <a:spcAft>
                <a:spcPts val="0"/>
              </a:spcAft>
              <a:buClr>
                <a:srgbClr val="E76127"/>
              </a:buClr>
              <a:buSzPts val="1800"/>
              <a:buFont typeface="Arial"/>
              <a:buChar char="•"/>
              <a:defRPr b="0" i="0" sz="1800" u="none" cap="none" strike="noStrike">
                <a:solidFill>
                  <a:srgbClr val="5F5F5F"/>
                </a:solidFill>
                <a:latin typeface="Avenir"/>
                <a:ea typeface="Avenir"/>
                <a:cs typeface="Avenir"/>
                <a:sym typeface="Avenir"/>
              </a:defRPr>
            </a:lvl3pPr>
            <a:lvl4pPr indent="-330200" lvl="3" marL="1828800" marR="0" rtl="0" algn="l">
              <a:lnSpc>
                <a:spcPct val="90000"/>
              </a:lnSpc>
              <a:spcBef>
                <a:spcPts val="375"/>
              </a:spcBef>
              <a:spcAft>
                <a:spcPts val="0"/>
              </a:spcAft>
              <a:buClr>
                <a:srgbClr val="E76127"/>
              </a:buClr>
              <a:buSzPts val="1600"/>
              <a:buFont typeface="Arial"/>
              <a:buChar char="•"/>
              <a:defRPr b="0" i="0" sz="1600" u="none" cap="none" strike="noStrike">
                <a:solidFill>
                  <a:srgbClr val="5F5F5F"/>
                </a:solidFill>
                <a:latin typeface="Avenir"/>
                <a:ea typeface="Avenir"/>
                <a:cs typeface="Avenir"/>
                <a:sym typeface="Avenir"/>
              </a:defRPr>
            </a:lvl4pPr>
            <a:lvl5pPr indent="-317500" lvl="4" marL="2286000" marR="0" rtl="0" algn="l">
              <a:lnSpc>
                <a:spcPct val="90000"/>
              </a:lnSpc>
              <a:spcBef>
                <a:spcPts val="375"/>
              </a:spcBef>
              <a:spcAft>
                <a:spcPts val="0"/>
              </a:spcAft>
              <a:buClr>
                <a:srgbClr val="E76127"/>
              </a:buClr>
              <a:buSzPts val="1400"/>
              <a:buFont typeface="Arial"/>
              <a:buChar char="•"/>
              <a:defRPr b="0" i="0" sz="1400" u="none" cap="none" strike="noStrike">
                <a:solidFill>
                  <a:srgbClr val="5F5F5F"/>
                </a:solidFill>
                <a:latin typeface="Avenir"/>
                <a:ea typeface="Avenir"/>
                <a:cs typeface="Avenir"/>
                <a:sym typeface="Avenir"/>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69" name="Google Shape;69;p23"/>
          <p:cNvSpPr/>
          <p:nvPr/>
        </p:nvSpPr>
        <p:spPr>
          <a:xfrm>
            <a:off x="7036025" y="142425"/>
            <a:ext cx="1994100" cy="6456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p:txBody>
      </p:sp>
    </p:spTree>
  </p:cSld>
  <p:clrMap accent1="accent1" accent2="accent2" accent3="accent3" accent4="accent4" accent5="accent5" accent6="accent6" bg1="lt1" bg2="dk2" tx1="dk1" tx2="lt2" folHlink="folHlink" hlink="hlink"/>
  <p:sldLayoutIdLst>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07" name="Shape 107"/>
        <p:cNvGrpSpPr/>
        <p:nvPr/>
      </p:nvGrpSpPr>
      <p:grpSpPr>
        <a:xfrm>
          <a:off x="0" y="0"/>
          <a:ext cx="0" cy="0"/>
          <a:chOff x="0" y="0"/>
          <a:chExt cx="0" cy="0"/>
        </a:xfrm>
      </p:grpSpPr>
      <p:sp>
        <p:nvSpPr>
          <p:cNvPr id="108" name="Google Shape;108;g26650cf6b72_0_103"/>
          <p:cNvSpPr txBox="1"/>
          <p:nvPr>
            <p:ph type="title"/>
          </p:nvPr>
        </p:nvSpPr>
        <p:spPr>
          <a:xfrm>
            <a:off x="933450" y="728187"/>
            <a:ext cx="7763100" cy="5268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0"/>
              </a:spcBef>
              <a:spcAft>
                <a:spcPts val="0"/>
              </a:spcAft>
              <a:buClr>
                <a:srgbClr val="007B93"/>
              </a:buClr>
              <a:buSzPts val="3000"/>
              <a:buFont typeface="Avenir"/>
              <a:buNone/>
              <a:defRPr b="1" i="0" sz="3000" u="none" cap="none" strike="noStrike">
                <a:solidFill>
                  <a:srgbClr val="007B93"/>
                </a:solidFill>
                <a:latin typeface="Avenir"/>
                <a:ea typeface="Avenir"/>
                <a:cs typeface="Avenir"/>
                <a:sym typeface="Avenir"/>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109" name="Google Shape;109;g26650cf6b72_0_103"/>
          <p:cNvSpPr txBox="1"/>
          <p:nvPr>
            <p:ph idx="1" type="body"/>
          </p:nvPr>
        </p:nvSpPr>
        <p:spPr>
          <a:xfrm>
            <a:off x="933450" y="1369219"/>
            <a:ext cx="7763100" cy="3263400"/>
          </a:xfrm>
          <a:prstGeom prst="rect">
            <a:avLst/>
          </a:prstGeom>
          <a:noFill/>
          <a:ln>
            <a:noFill/>
          </a:ln>
        </p:spPr>
        <p:txBody>
          <a:bodyPr anchorCtr="0" anchor="t" bIns="34275" lIns="68575" spcFirstLastPara="1" rIns="68575" wrap="square" tIns="34275">
            <a:normAutofit/>
          </a:bodyPr>
          <a:lstStyle>
            <a:lvl1pPr indent="-381000" lvl="0" marL="457200" marR="0" rtl="0" algn="l">
              <a:lnSpc>
                <a:spcPct val="90000"/>
              </a:lnSpc>
              <a:spcBef>
                <a:spcPts val="800"/>
              </a:spcBef>
              <a:spcAft>
                <a:spcPts val="0"/>
              </a:spcAft>
              <a:buClr>
                <a:srgbClr val="E76127"/>
              </a:buClr>
              <a:buSzPts val="2400"/>
              <a:buFont typeface="Arial"/>
              <a:buChar char="•"/>
              <a:defRPr b="0" i="0" sz="2400" u="none" cap="none" strike="noStrike">
                <a:solidFill>
                  <a:srgbClr val="5F5F5F"/>
                </a:solidFill>
                <a:latin typeface="Avenir"/>
                <a:ea typeface="Avenir"/>
                <a:cs typeface="Avenir"/>
                <a:sym typeface="Avenir"/>
              </a:defRPr>
            </a:lvl1pPr>
            <a:lvl2pPr indent="-330200" lvl="1" marL="9144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2pPr>
            <a:lvl3pPr indent="-330200" lvl="2" marL="13716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3pPr>
            <a:lvl4pPr indent="-330200" lvl="3" marL="18288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4pPr>
            <a:lvl5pPr indent="-330200" lvl="4" marL="2286000" marR="0" rtl="0" algn="l">
              <a:lnSpc>
                <a:spcPct val="90000"/>
              </a:lnSpc>
              <a:spcBef>
                <a:spcPts val="400"/>
              </a:spcBef>
              <a:spcAft>
                <a:spcPts val="0"/>
              </a:spcAft>
              <a:buClr>
                <a:srgbClr val="5F5F5F"/>
              </a:buClr>
              <a:buSzPts val="1600"/>
              <a:buFont typeface="Arial"/>
              <a:buChar char="•"/>
              <a:defRPr b="0" i="0" sz="2100" u="none" cap="none" strike="noStrike">
                <a:solidFill>
                  <a:srgbClr val="5F5F5F"/>
                </a:solidFill>
                <a:latin typeface="Avenir"/>
                <a:ea typeface="Avenir"/>
                <a:cs typeface="Avenir"/>
                <a:sym typeface="Avenir"/>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10" name="Google Shape;110;g26650cf6b72_0_103"/>
          <p:cNvSpPr/>
          <p:nvPr/>
        </p:nvSpPr>
        <p:spPr>
          <a:xfrm>
            <a:off x="7036025" y="142425"/>
            <a:ext cx="1994100" cy="6456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p:txBody>
      </p:sp>
    </p:spTree>
  </p:cSld>
  <p:clrMap accent1="accent1" accent2="accent2" accent3="accent3" accent4="accent4" accent5="accent5" accent6="accent6" bg1="lt1" bg2="dk2" tx1="dk1" tx2="lt2" folHlink="folHlink" hlink="hlink"/>
  <p:sldLayoutIdLst>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 id="2147483698"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xml"/><Relationship Id="rId3"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1.xml"/><Relationship Id="rId3" Type="http://schemas.openxmlformats.org/officeDocument/2006/relationships/hyperlink" Target="http://drive.google.com/file/d/157EIIHB5yt4pc0KrZpVWACoKVQpkUX-P/view" TargetMode="Externa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2.xml"/><Relationship Id="rId3" Type="http://schemas.openxmlformats.org/officeDocument/2006/relationships/image" Target="../media/image12.gif"/><Relationship Id="rId4" Type="http://schemas.openxmlformats.org/officeDocument/2006/relationships/image" Target="../media/image16.png"/><Relationship Id="rId5" Type="http://schemas.openxmlformats.org/officeDocument/2006/relationships/image" Target="../media/image18.png"/><Relationship Id="rId6"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3.xml"/><Relationship Id="rId3" Type="http://schemas.openxmlformats.org/officeDocument/2006/relationships/image" Target="../media/image2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4.xml"/><Relationship Id="rId3" Type="http://schemas.openxmlformats.org/officeDocument/2006/relationships/image" Target="../media/image21.png"/><Relationship Id="rId4" Type="http://schemas.openxmlformats.org/officeDocument/2006/relationships/image" Target="../media/image17.png"/><Relationship Id="rId5"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5.xml"/><Relationship Id="rId3"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6.xml"/><Relationship Id="rId3" Type="http://schemas.openxmlformats.org/officeDocument/2006/relationships/image" Target="../media/image20.png"/><Relationship Id="rId4" Type="http://schemas.openxmlformats.org/officeDocument/2006/relationships/image" Target="../media/image23.png"/><Relationship Id="rId5" Type="http://schemas.openxmlformats.org/officeDocument/2006/relationships/image" Target="../media/image2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7.xml"/><Relationship Id="rId3"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8.xml"/><Relationship Id="rId3" Type="http://schemas.openxmlformats.org/officeDocument/2006/relationships/image" Target="../media/image29.png"/><Relationship Id="rId4" Type="http://schemas.openxmlformats.org/officeDocument/2006/relationships/image" Target="../media/image32.png"/><Relationship Id="rId5" Type="http://schemas.openxmlformats.org/officeDocument/2006/relationships/image" Target="../media/image2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9.xml"/><Relationship Id="rId3"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xml"/><Relationship Id="rId3"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0.xml"/><Relationship Id="rId3" Type="http://schemas.openxmlformats.org/officeDocument/2006/relationships/image" Target="../media/image35.png"/><Relationship Id="rId4" Type="http://schemas.openxmlformats.org/officeDocument/2006/relationships/image" Target="../media/image33.png"/><Relationship Id="rId5" Type="http://schemas.openxmlformats.org/officeDocument/2006/relationships/image" Target="../media/image3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1.xml"/><Relationship Id="rId3" Type="http://schemas.openxmlformats.org/officeDocument/2006/relationships/image" Target="../media/image3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2.xml"/><Relationship Id="rId3" Type="http://schemas.openxmlformats.org/officeDocument/2006/relationships/image" Target="../media/image1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3.xml"/><Relationship Id="rId3" Type="http://schemas.openxmlformats.org/officeDocument/2006/relationships/image" Target="../media/image3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4.xml"/><Relationship Id="rId3" Type="http://schemas.openxmlformats.org/officeDocument/2006/relationships/image" Target="../media/image11.pn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5.xml"/><Relationship Id="rId3" Type="http://schemas.openxmlformats.org/officeDocument/2006/relationships/image" Target="../media/image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6.xml"/><Relationship Id="rId3"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xml"/><Relationship Id="rId3"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25.png"/><Relationship Id="rId5" Type="http://schemas.openxmlformats.org/officeDocument/2006/relationships/image" Target="../media/image9.png"/><Relationship Id="rId6"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g26604d17124_0_85"/>
          <p:cNvSpPr txBox="1"/>
          <p:nvPr/>
        </p:nvSpPr>
        <p:spPr>
          <a:xfrm>
            <a:off x="1083975" y="3163750"/>
            <a:ext cx="7138800" cy="4674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800"/>
              </a:spcBef>
              <a:spcAft>
                <a:spcPts val="0"/>
              </a:spcAft>
              <a:buClr>
                <a:srgbClr val="000000"/>
              </a:buClr>
              <a:buSzPts val="3000"/>
              <a:buFont typeface="Arial"/>
              <a:buNone/>
            </a:pPr>
            <a:r>
              <a:rPr b="0" i="0" lang="en-US" sz="3000" u="none" cap="none" strike="noStrike">
                <a:solidFill>
                  <a:srgbClr val="5F5F5F"/>
                </a:solidFill>
                <a:latin typeface="Avenir"/>
                <a:ea typeface="Avenir"/>
                <a:cs typeface="Avenir"/>
                <a:sym typeface="Avenir"/>
              </a:rPr>
              <a:t>Relational Evangelism Training </a:t>
            </a:r>
            <a:endParaRPr b="0" i="0" sz="3000" u="none" cap="none" strike="noStrike">
              <a:solidFill>
                <a:srgbClr val="5F5F5F"/>
              </a:solidFill>
              <a:latin typeface="Avenir"/>
              <a:ea typeface="Avenir"/>
              <a:cs typeface="Avenir"/>
              <a:sym typeface="Avenir"/>
            </a:endParaRPr>
          </a:p>
          <a:p>
            <a:pPr indent="0" lvl="0" marL="0" marR="0" rtl="0" algn="ctr">
              <a:lnSpc>
                <a:spcPct val="90000"/>
              </a:lnSpc>
              <a:spcBef>
                <a:spcPts val="800"/>
              </a:spcBef>
              <a:spcAft>
                <a:spcPts val="0"/>
              </a:spcAft>
              <a:buClr>
                <a:srgbClr val="000000"/>
              </a:buClr>
              <a:buSzPts val="3000"/>
              <a:buFont typeface="Arial"/>
              <a:buNone/>
            </a:pPr>
            <a:r>
              <a:rPr b="0" i="0" lang="en-US" sz="3000" u="none" cap="none" strike="noStrike">
                <a:solidFill>
                  <a:srgbClr val="E76127"/>
                </a:solidFill>
                <a:latin typeface="Avenir"/>
                <a:ea typeface="Avenir"/>
                <a:cs typeface="Avenir"/>
                <a:sym typeface="Avenir"/>
              </a:rPr>
              <a:t>Session #2</a:t>
            </a:r>
            <a:endParaRPr b="0" i="0" sz="3000" u="none" cap="none" strike="noStrike">
              <a:solidFill>
                <a:srgbClr val="E76127"/>
              </a:solidFill>
              <a:latin typeface="Avenir"/>
              <a:ea typeface="Avenir"/>
              <a:cs typeface="Avenir"/>
              <a:sym typeface="Avenir"/>
            </a:endParaRPr>
          </a:p>
        </p:txBody>
      </p:sp>
      <p:pic>
        <p:nvPicPr>
          <p:cNvPr id="181" name="Google Shape;181;g26604d17124_0_85"/>
          <p:cNvPicPr preferRelativeResize="0"/>
          <p:nvPr/>
        </p:nvPicPr>
        <p:blipFill rotWithShape="1">
          <a:blip r:embed="rId3">
            <a:alphaModFix/>
          </a:blip>
          <a:srcRect b="0" l="0" r="0" t="0"/>
          <a:stretch/>
        </p:blipFill>
        <p:spPr>
          <a:xfrm>
            <a:off x="3395150" y="377400"/>
            <a:ext cx="2353698" cy="235369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9"/>
          <p:cNvSpPr txBox="1"/>
          <p:nvPr>
            <p:ph type="ctrTitle"/>
          </p:nvPr>
        </p:nvSpPr>
        <p:spPr>
          <a:xfrm>
            <a:off x="0" y="176100"/>
            <a:ext cx="9143999" cy="17907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007B93"/>
              </a:buClr>
              <a:buSzPts val="4500"/>
              <a:buFont typeface="Avenir"/>
              <a:buNone/>
            </a:pPr>
            <a:r>
              <a:rPr b="0" lang="en-US"/>
              <a:t>The 5 </a:t>
            </a:r>
            <a:r>
              <a:rPr b="0" lang="en-US">
                <a:extLst>
                  <a:ext uri="http://customooxmlschemas.google.com/">
                    <go:slidesCustomData xmlns:go="http://customooxmlschemas.google.com/" textRoundtripDataId="10"/>
                  </a:ext>
                </a:extLst>
              </a:rPr>
              <a:t>T</a:t>
            </a:r>
            <a:r>
              <a:rPr b="0" lang="en-US"/>
              <a:t>hresholds</a:t>
            </a:r>
            <a:endParaRPr/>
          </a:p>
        </p:txBody>
      </p:sp>
      <p:pic>
        <p:nvPicPr>
          <p:cNvPr id="277" name="Google Shape;277;p9"/>
          <p:cNvPicPr preferRelativeResize="0"/>
          <p:nvPr/>
        </p:nvPicPr>
        <p:blipFill rotWithShape="1">
          <a:blip r:embed="rId3">
            <a:alphaModFix/>
          </a:blip>
          <a:srcRect b="4170" l="0" r="0" t="4161"/>
          <a:stretch/>
        </p:blipFill>
        <p:spPr>
          <a:xfrm>
            <a:off x="152400" y="2162400"/>
            <a:ext cx="8839204" cy="1499508"/>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g2afe17e3b82_0_0"/>
          <p:cNvSpPr txBox="1"/>
          <p:nvPr>
            <p:ph type="title"/>
          </p:nvPr>
        </p:nvSpPr>
        <p:spPr>
          <a:xfrm>
            <a:off x="933450" y="391687"/>
            <a:ext cx="7763100" cy="526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200"/>
              <a:buNone/>
            </a:pPr>
            <a:r>
              <a:rPr lang="en-US"/>
              <a:t>5T Overview Video</a:t>
            </a:r>
            <a:endParaRPr/>
          </a:p>
        </p:txBody>
      </p:sp>
      <p:pic>
        <p:nvPicPr>
          <p:cNvPr id="284" name="Google Shape;284;g2afe17e3b82_0_0" title="the_5_thresholds__overview (1080p).mp4">
            <a:hlinkClick r:id="rId3"/>
          </p:cNvPr>
          <p:cNvPicPr preferRelativeResize="0"/>
          <p:nvPr/>
        </p:nvPicPr>
        <p:blipFill rotWithShape="1">
          <a:blip r:embed="rId4">
            <a:alphaModFix/>
          </a:blip>
          <a:srcRect b="0" l="0" r="0" t="0"/>
          <a:stretch/>
        </p:blipFill>
        <p:spPr>
          <a:xfrm>
            <a:off x="2188200" y="1062100"/>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4"/>
                                        </p:tgtEl>
                                        <p:attrNameLst>
                                          <p:attrName>style.visibility</p:attrName>
                                        </p:attrNameLst>
                                      </p:cBhvr>
                                      <p:to>
                                        <p:strVal val="visible"/>
                                      </p:to>
                                    </p:set>
                                    <p:animEffect filter="fade" transition="in">
                                      <p:cBhvr>
                                        <p:cTn dur="1000"/>
                                        <p:tgtEl>
                                          <p:spTgt spid="2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pic>
        <p:nvPicPr>
          <p:cNvPr id="290" name="Google Shape;290;p10"/>
          <p:cNvPicPr preferRelativeResize="0"/>
          <p:nvPr/>
        </p:nvPicPr>
        <p:blipFill rotWithShape="1">
          <a:blip r:embed="rId3">
            <a:alphaModFix/>
          </a:blip>
          <a:srcRect b="0" l="0" r="0" t="0"/>
          <a:stretch/>
        </p:blipFill>
        <p:spPr>
          <a:xfrm>
            <a:off x="1143000" y="52638"/>
            <a:ext cx="6858000" cy="4676375"/>
          </a:xfrm>
          <a:prstGeom prst="rect">
            <a:avLst/>
          </a:prstGeom>
          <a:noFill/>
          <a:ln>
            <a:noFill/>
          </a:ln>
        </p:spPr>
      </p:pic>
      <p:pic>
        <p:nvPicPr>
          <p:cNvPr id="291" name="Google Shape;291;p10"/>
          <p:cNvPicPr preferRelativeResize="0"/>
          <p:nvPr/>
        </p:nvPicPr>
        <p:blipFill rotWithShape="1">
          <a:blip r:embed="rId4">
            <a:alphaModFix/>
          </a:blip>
          <a:srcRect b="0" l="0" r="0" t="0"/>
          <a:stretch/>
        </p:blipFill>
        <p:spPr>
          <a:xfrm>
            <a:off x="1663124" y="1633204"/>
            <a:ext cx="5693639" cy="1515242"/>
          </a:xfrm>
          <a:prstGeom prst="rect">
            <a:avLst/>
          </a:prstGeom>
          <a:noFill/>
          <a:ln>
            <a:noFill/>
          </a:ln>
        </p:spPr>
      </p:pic>
      <p:grpSp>
        <p:nvGrpSpPr>
          <p:cNvPr id="292" name="Google Shape;292;p10"/>
          <p:cNvGrpSpPr/>
          <p:nvPr/>
        </p:nvGrpSpPr>
        <p:grpSpPr>
          <a:xfrm>
            <a:off x="2891002" y="0"/>
            <a:ext cx="3638037" cy="4388003"/>
            <a:chOff x="2891002" y="0"/>
            <a:chExt cx="3638037" cy="4388003"/>
          </a:xfrm>
        </p:grpSpPr>
        <p:pic>
          <p:nvPicPr>
            <p:cNvPr id="293" name="Google Shape;293;p10"/>
            <p:cNvPicPr preferRelativeResize="0"/>
            <p:nvPr/>
          </p:nvPicPr>
          <p:blipFill rotWithShape="1">
            <a:blip r:embed="rId5">
              <a:alphaModFix/>
            </a:blip>
            <a:srcRect b="0" l="0" r="0" t="0"/>
            <a:stretch/>
          </p:blipFill>
          <p:spPr>
            <a:xfrm>
              <a:off x="2891002" y="707166"/>
              <a:ext cx="3638037" cy="3680837"/>
            </a:xfrm>
            <a:prstGeom prst="rect">
              <a:avLst/>
            </a:prstGeom>
            <a:noFill/>
            <a:ln>
              <a:noFill/>
            </a:ln>
          </p:spPr>
        </p:pic>
        <p:sp>
          <p:nvSpPr>
            <p:cNvPr id="294" name="Google Shape;294;p10"/>
            <p:cNvSpPr txBox="1"/>
            <p:nvPr/>
          </p:nvSpPr>
          <p:spPr>
            <a:xfrm>
              <a:off x="3738465" y="0"/>
              <a:ext cx="1663959" cy="1025067"/>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rgbClr val="E76127"/>
                </a:buClr>
                <a:buSzPts val="2400"/>
                <a:buFont typeface="Arial"/>
                <a:buNone/>
              </a:pPr>
              <a:r>
                <a:rPr b="1" i="0" lang="en-US" sz="2400" u="none" cap="none" strike="noStrike">
                  <a:solidFill>
                    <a:srgbClr val="5F5F5F"/>
                  </a:solidFill>
                  <a:latin typeface="Avenir"/>
                  <a:ea typeface="Avenir"/>
                  <a:cs typeface="Avenir"/>
                  <a:sym typeface="Avenir"/>
                </a:rPr>
                <a:t>Distrust</a:t>
              </a:r>
              <a:endParaRPr b="0" i="0" sz="1400" u="none" cap="none" strike="noStrike">
                <a:solidFill>
                  <a:srgbClr val="000000"/>
                </a:solidFill>
                <a:latin typeface="Arial"/>
                <a:ea typeface="Arial"/>
                <a:cs typeface="Arial"/>
                <a:sym typeface="Arial"/>
              </a:endParaRPr>
            </a:p>
          </p:txBody>
        </p:sp>
      </p:grpSp>
      <p:grpSp>
        <p:nvGrpSpPr>
          <p:cNvPr id="295" name="Google Shape;295;p10"/>
          <p:cNvGrpSpPr/>
          <p:nvPr/>
        </p:nvGrpSpPr>
        <p:grpSpPr>
          <a:xfrm>
            <a:off x="186243" y="1472974"/>
            <a:ext cx="1663959" cy="1926875"/>
            <a:chOff x="30378" y="1472974"/>
            <a:chExt cx="1663959" cy="1926875"/>
          </a:xfrm>
        </p:grpSpPr>
        <p:pic>
          <p:nvPicPr>
            <p:cNvPr id="296" name="Google Shape;296;p10"/>
            <p:cNvPicPr preferRelativeResize="0"/>
            <p:nvPr/>
          </p:nvPicPr>
          <p:blipFill rotWithShape="1">
            <a:blip r:embed="rId5">
              <a:alphaModFix/>
            </a:blip>
            <a:srcRect b="0" l="0" r="0" t="0"/>
            <a:stretch/>
          </p:blipFill>
          <p:spPr>
            <a:xfrm>
              <a:off x="105055" y="1472974"/>
              <a:ext cx="1581595" cy="1600201"/>
            </a:xfrm>
            <a:prstGeom prst="rect">
              <a:avLst/>
            </a:prstGeom>
            <a:noFill/>
            <a:ln>
              <a:noFill/>
            </a:ln>
          </p:spPr>
        </p:pic>
        <p:sp>
          <p:nvSpPr>
            <p:cNvPr id="297" name="Google Shape;297;p10"/>
            <p:cNvSpPr txBox="1"/>
            <p:nvPr/>
          </p:nvSpPr>
          <p:spPr>
            <a:xfrm>
              <a:off x="30378" y="2781915"/>
              <a:ext cx="1663959" cy="617934"/>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rgbClr val="E76127"/>
                </a:buClr>
                <a:buSzPts val="2400"/>
                <a:buFont typeface="Arial"/>
                <a:buNone/>
              </a:pPr>
              <a:r>
                <a:rPr b="1" i="0" lang="en-US" sz="2400" u="none" cap="none" strike="noStrike">
                  <a:solidFill>
                    <a:srgbClr val="5F5F5F"/>
                  </a:solidFill>
                  <a:latin typeface="Avenir"/>
                  <a:ea typeface="Avenir"/>
                  <a:cs typeface="Avenir"/>
                  <a:sym typeface="Avenir"/>
                </a:rPr>
                <a:t>Distrust</a:t>
              </a:r>
              <a:endParaRPr b="0" i="0" sz="1400" u="none" cap="none" strike="noStrike">
                <a:solidFill>
                  <a:srgbClr val="000000"/>
                </a:solidFill>
                <a:latin typeface="Arial"/>
                <a:ea typeface="Arial"/>
                <a:cs typeface="Arial"/>
                <a:sym typeface="Arial"/>
              </a:endParaRPr>
            </a:p>
          </p:txBody>
        </p:sp>
      </p:grpSp>
      <p:grpSp>
        <p:nvGrpSpPr>
          <p:cNvPr id="298" name="Google Shape;298;p10"/>
          <p:cNvGrpSpPr/>
          <p:nvPr/>
        </p:nvGrpSpPr>
        <p:grpSpPr>
          <a:xfrm>
            <a:off x="7337502" y="1833821"/>
            <a:ext cx="1599969" cy="1523846"/>
            <a:chOff x="7337502" y="1833821"/>
            <a:chExt cx="1599969" cy="1523846"/>
          </a:xfrm>
        </p:grpSpPr>
        <p:sp>
          <p:nvSpPr>
            <p:cNvPr id="299" name="Google Shape;299;p10"/>
            <p:cNvSpPr txBox="1"/>
            <p:nvPr/>
          </p:nvSpPr>
          <p:spPr>
            <a:xfrm>
              <a:off x="7367239" y="2739733"/>
              <a:ext cx="1461796" cy="617934"/>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rgbClr val="E76127"/>
                </a:buClr>
                <a:buSzPts val="2400"/>
                <a:buFont typeface="Arial"/>
                <a:buNone/>
              </a:pPr>
              <a:r>
                <a:rPr b="1" i="0" lang="en-US" sz="2400" u="none" cap="none" strike="noStrike">
                  <a:solidFill>
                    <a:srgbClr val="5F5F5F"/>
                  </a:solidFill>
                  <a:latin typeface="Avenir"/>
                  <a:ea typeface="Avenir"/>
                  <a:cs typeface="Avenir"/>
                  <a:sym typeface="Avenir"/>
                </a:rPr>
                <a:t>Trust</a:t>
              </a:r>
              <a:endParaRPr b="0" i="0" sz="1400" u="none" cap="none" strike="noStrike">
                <a:solidFill>
                  <a:srgbClr val="000000"/>
                </a:solidFill>
                <a:latin typeface="Arial"/>
                <a:ea typeface="Arial"/>
                <a:cs typeface="Arial"/>
                <a:sym typeface="Arial"/>
              </a:endParaRPr>
            </a:p>
          </p:txBody>
        </p:sp>
        <p:pic>
          <p:nvPicPr>
            <p:cNvPr id="300" name="Google Shape;300;p10"/>
            <p:cNvPicPr preferRelativeResize="0"/>
            <p:nvPr/>
          </p:nvPicPr>
          <p:blipFill rotWithShape="1">
            <a:blip r:embed="rId6">
              <a:alphaModFix/>
            </a:blip>
            <a:srcRect b="0" l="0" r="0" t="0"/>
            <a:stretch/>
          </p:blipFill>
          <p:spPr>
            <a:xfrm>
              <a:off x="7337502" y="1833821"/>
              <a:ext cx="1599969" cy="1335896"/>
            </a:xfrm>
            <a:prstGeom prst="rect">
              <a:avLst/>
            </a:prstGeom>
            <a:noFill/>
            <a:ln>
              <a:noFill/>
            </a:ln>
          </p:spPr>
        </p:pic>
      </p:gr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2" presetSubtype="8">
                                  <p:stCondLst>
                                    <p:cond delay="0"/>
                                  </p:stCondLst>
                                  <p:childTnLst>
                                    <p:anim calcmode="lin" valueType="num">
                                      <p:cBhvr additive="base">
                                        <p:cTn dur="500"/>
                                        <p:tgtEl>
                                          <p:spTgt spid="292"/>
                                        </p:tgtEl>
                                        <p:attrNameLst>
                                          <p:attrName>ppt_x</p:attrName>
                                        </p:attrNameLst>
                                      </p:cBhvr>
                                      <p:tavLst>
                                        <p:tav fmla="" tm="0">
                                          <p:val>
                                            <p:strVal val="#ppt_x"/>
                                          </p:val>
                                        </p:tav>
                                        <p:tav fmla="" tm="100000">
                                          <p:val>
                                            <p:strVal val="#ppt_x-1"/>
                                          </p:val>
                                        </p:tav>
                                      </p:tavLst>
                                    </p:anim>
                                    <p:set>
                                      <p:cBhvr>
                                        <p:cTn dur="1" fill="hold">
                                          <p:stCondLst>
                                            <p:cond delay="500"/>
                                          </p:stCondLst>
                                        </p:cTn>
                                        <p:tgtEl>
                                          <p:spTgt spid="292"/>
                                        </p:tgtEl>
                                        <p:attrNameLst>
                                          <p:attrName>style.visibility</p:attrName>
                                        </p:attrNameLst>
                                      </p:cBhvr>
                                      <p:to>
                                        <p:strVal val="hidden"/>
                                      </p:to>
                                    </p:set>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295"/>
                                        </p:tgtEl>
                                        <p:attrNameLst>
                                          <p:attrName>style.visibility</p:attrName>
                                        </p:attrNameLst>
                                      </p:cBhvr>
                                      <p:to>
                                        <p:strVal val="visible"/>
                                      </p:to>
                                    </p:set>
                                    <p:anim calcmode="lin" valueType="num">
                                      <p:cBhvr additive="base">
                                        <p:cTn dur="500"/>
                                        <p:tgtEl>
                                          <p:spTgt spid="295"/>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98"/>
                                        </p:tgtEl>
                                        <p:attrNameLst>
                                          <p:attrName>style.visibility</p:attrName>
                                        </p:attrNameLst>
                                      </p:cBhvr>
                                      <p:to>
                                        <p:strVal val="visible"/>
                                      </p:to>
                                    </p:set>
                                    <p:anim calcmode="lin" valueType="num">
                                      <p:cBhvr additive="base">
                                        <p:cTn dur="500"/>
                                        <p:tgtEl>
                                          <p:spTgt spid="298"/>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91"/>
                                        </p:tgtEl>
                                        <p:attrNameLst>
                                          <p:attrName>style.visibility</p:attrName>
                                        </p:attrNameLst>
                                      </p:cBhvr>
                                      <p:to>
                                        <p:strVal val="visible"/>
                                      </p:to>
                                    </p:set>
                                    <p:anim calcmode="lin" valueType="num">
                                      <p:cBhvr additive="base">
                                        <p:cTn dur="500"/>
                                        <p:tgtEl>
                                          <p:spTgt spid="291"/>
                                        </p:tgtEl>
                                        <p:attrNameLst>
                                          <p:attrName>ppt_y</p:attrName>
                                        </p:attrNameLst>
                                      </p:cBhvr>
                                      <p:tavLst>
                                        <p:tav fmla="" tm="0">
                                          <p:val>
                                            <p:strVal val="#ppt_y+1"/>
                                          </p:val>
                                        </p:tav>
                                        <p:tav fmla="" tm="100000">
                                          <p:val>
                                            <p:strVal val="#ppt_y"/>
                                          </p:val>
                                        </p:tav>
                                      </p:tavLst>
                                    </p:anim>
                                  </p:childTnLst>
                                </p:cTn>
                              </p:par>
                            </p:childTnLst>
                          </p:cTn>
                        </p:par>
                        <p:par>
                          <p:cTn fill="hold">
                            <p:stCondLst>
                              <p:cond delay="500"/>
                            </p:stCondLst>
                            <p:childTnLst>
                              <p:par>
                                <p:cTn fill="hold" nodeType="afterEffect" presetClass="entr" presetID="1" presetSubtype="0">
                                  <p:stCondLst>
                                    <p:cond delay="0"/>
                                  </p:stCondLst>
                                  <p:childTnLst>
                                    <p:set>
                                      <p:cBhvr>
                                        <p:cTn dur="1" fill="hold">
                                          <p:stCondLst>
                                            <p:cond delay="0"/>
                                          </p:stCondLst>
                                        </p:cTn>
                                        <p:tgtEl>
                                          <p:spTgt spid="29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2"/>
                                        </p:tgtEl>
                                        <p:attrNameLst>
                                          <p:attrName>style.visibility</p:attrName>
                                        </p:attrNameLst>
                                      </p:cBhvr>
                                      <p:to>
                                        <p:strVal val="visible"/>
                                      </p:to>
                                    </p:set>
                                  </p:childTnLst>
                                </p:cTn>
                              </p:par>
                            </p:childTnLst>
                          </p:cTn>
                        </p:par>
                        <p:par>
                          <p:cTn fill="hold">
                            <p:stCondLst>
                              <p:cond delay="1"/>
                            </p:stCondLst>
                            <p:childTnLst>
                              <p:par>
                                <p:cTn fill="hold" nodeType="afterEffect" presetClass="exit" presetID="1" presetSubtype="0">
                                  <p:stCondLst>
                                    <p:cond delay="0"/>
                                  </p:stCondLst>
                                  <p:childTnLst>
                                    <p:set>
                                      <p:cBhvr>
                                        <p:cTn dur="1" fill="hold">
                                          <p:stCondLst>
                                            <p:cond delay="0"/>
                                          </p:stCondLst>
                                        </p:cTn>
                                        <p:tgtEl>
                                          <p:spTgt spid="291"/>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11"/>
          <p:cNvSpPr txBox="1"/>
          <p:nvPr>
            <p:ph idx="1" type="body"/>
          </p:nvPr>
        </p:nvSpPr>
        <p:spPr>
          <a:xfrm>
            <a:off x="0" y="2456548"/>
            <a:ext cx="9143999" cy="268009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SzPts val="2400"/>
              <a:buNone/>
            </a:pPr>
            <a:r>
              <a:rPr lang="en-US"/>
              <a:t>Why don’t people </a:t>
            </a:r>
            <a:br>
              <a:rPr lang="en-US"/>
            </a:br>
            <a:r>
              <a:rPr lang="en-US"/>
              <a:t>automatically trust Christians today? </a:t>
            </a:r>
            <a:br>
              <a:rPr lang="en-US"/>
            </a:br>
            <a:br>
              <a:rPr lang="en-US">
                <a:solidFill>
                  <a:srgbClr val="FF0000"/>
                </a:solidFill>
              </a:rPr>
            </a:br>
            <a:r>
              <a:rPr b="1" i="1" lang="en-US">
                <a:solidFill>
                  <a:srgbClr val="007B93"/>
                </a:solidFill>
              </a:rPr>
              <a:t>How can we have fun together</a:t>
            </a:r>
            <a:r>
              <a:rPr b="1" i="1" lang="en-US">
                <a:solidFill>
                  <a:srgbClr val="007B93"/>
                </a:solidFill>
                <a:latin typeface="Avenir"/>
                <a:ea typeface="Avenir"/>
                <a:cs typeface="Avenir"/>
                <a:sym typeface="Avenir"/>
              </a:rPr>
              <a:t>?</a:t>
            </a:r>
            <a:endParaRPr/>
          </a:p>
          <a:p>
            <a:pPr indent="0" lvl="0" marL="0" rtl="0" algn="ctr">
              <a:lnSpc>
                <a:spcPct val="90000"/>
              </a:lnSpc>
              <a:spcBef>
                <a:spcPts val="750"/>
              </a:spcBef>
              <a:spcAft>
                <a:spcPts val="0"/>
              </a:spcAft>
              <a:buSzPts val="2400"/>
              <a:buNone/>
            </a:pPr>
            <a:r>
              <a:t/>
            </a:r>
            <a:endParaRPr>
              <a:solidFill>
                <a:srgbClr val="007B93"/>
              </a:solidFill>
            </a:endParaRPr>
          </a:p>
        </p:txBody>
      </p:sp>
      <p:pic>
        <p:nvPicPr>
          <p:cNvPr descr="A picture containing plate&#10;&#10;Description automatically generated" id="307" name="Google Shape;307;p11"/>
          <p:cNvPicPr preferRelativeResize="0"/>
          <p:nvPr/>
        </p:nvPicPr>
        <p:blipFill rotWithShape="1">
          <a:blip r:embed="rId3">
            <a:alphaModFix/>
          </a:blip>
          <a:srcRect b="0" l="0" r="0" t="0"/>
          <a:stretch/>
        </p:blipFill>
        <p:spPr>
          <a:xfrm>
            <a:off x="3476625" y="1069073"/>
            <a:ext cx="2171700" cy="1193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grpSp>
        <p:nvGrpSpPr>
          <p:cNvPr id="313" name="Google Shape;313;p12"/>
          <p:cNvGrpSpPr/>
          <p:nvPr/>
        </p:nvGrpSpPr>
        <p:grpSpPr>
          <a:xfrm>
            <a:off x="2439885" y="31531"/>
            <a:ext cx="4418116" cy="4758837"/>
            <a:chOff x="2439885" y="31531"/>
            <a:chExt cx="4418116" cy="4758837"/>
          </a:xfrm>
        </p:grpSpPr>
        <p:pic>
          <p:nvPicPr>
            <p:cNvPr id="314" name="Google Shape;314;p12"/>
            <p:cNvPicPr preferRelativeResize="0"/>
            <p:nvPr/>
          </p:nvPicPr>
          <p:blipFill rotWithShape="1">
            <a:blip r:embed="rId3">
              <a:alphaModFix/>
            </a:blip>
            <a:srcRect b="0" l="0" r="0" t="0"/>
            <a:stretch/>
          </p:blipFill>
          <p:spPr>
            <a:xfrm>
              <a:off x="2439885" y="320274"/>
              <a:ext cx="4418116" cy="4470094"/>
            </a:xfrm>
            <a:prstGeom prst="rect">
              <a:avLst/>
            </a:prstGeom>
            <a:noFill/>
            <a:ln>
              <a:noFill/>
            </a:ln>
          </p:spPr>
        </p:pic>
        <p:sp>
          <p:nvSpPr>
            <p:cNvPr id="315" name="Google Shape;315;p12"/>
            <p:cNvSpPr txBox="1"/>
            <p:nvPr/>
          </p:nvSpPr>
          <p:spPr>
            <a:xfrm>
              <a:off x="3659638" y="31531"/>
              <a:ext cx="1889825" cy="1025067"/>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rgbClr val="E76127"/>
                </a:buClr>
                <a:buSzPts val="2400"/>
                <a:buFont typeface="Arial"/>
                <a:buNone/>
              </a:pPr>
              <a:r>
                <a:rPr b="1" i="0" lang="en-US" sz="2400" u="none" cap="none" strike="noStrike">
                  <a:solidFill>
                    <a:srgbClr val="5F5F5F"/>
                  </a:solidFill>
                  <a:latin typeface="Avenir"/>
                  <a:ea typeface="Avenir"/>
                  <a:cs typeface="Avenir"/>
                  <a:sym typeface="Avenir"/>
                </a:rPr>
                <a:t>Indifferent</a:t>
              </a:r>
              <a:endParaRPr b="0" i="0" sz="1400" u="none" cap="none" strike="noStrike">
                <a:solidFill>
                  <a:srgbClr val="000000"/>
                </a:solidFill>
                <a:latin typeface="Arial"/>
                <a:ea typeface="Arial"/>
                <a:cs typeface="Arial"/>
                <a:sym typeface="Arial"/>
              </a:endParaRPr>
            </a:p>
          </p:txBody>
        </p:sp>
      </p:grpSp>
      <p:grpSp>
        <p:nvGrpSpPr>
          <p:cNvPr id="316" name="Google Shape;316;p12"/>
          <p:cNvGrpSpPr/>
          <p:nvPr/>
        </p:nvGrpSpPr>
        <p:grpSpPr>
          <a:xfrm>
            <a:off x="139961" y="1501252"/>
            <a:ext cx="1982265" cy="2061374"/>
            <a:chOff x="139961" y="1501252"/>
            <a:chExt cx="1982265" cy="2061374"/>
          </a:xfrm>
        </p:grpSpPr>
        <p:pic>
          <p:nvPicPr>
            <p:cNvPr id="317" name="Google Shape;317;p12"/>
            <p:cNvPicPr preferRelativeResize="0"/>
            <p:nvPr/>
          </p:nvPicPr>
          <p:blipFill rotWithShape="1">
            <a:blip r:embed="rId3">
              <a:alphaModFix/>
            </a:blip>
            <a:srcRect b="0" l="0" r="0" t="0"/>
            <a:stretch/>
          </p:blipFill>
          <p:spPr>
            <a:xfrm>
              <a:off x="210749" y="1501252"/>
              <a:ext cx="1911477" cy="1933965"/>
            </a:xfrm>
            <a:prstGeom prst="rect">
              <a:avLst/>
            </a:prstGeom>
            <a:noFill/>
            <a:ln>
              <a:noFill/>
            </a:ln>
          </p:spPr>
        </p:pic>
        <p:sp>
          <p:nvSpPr>
            <p:cNvPr id="318" name="Google Shape;318;p12"/>
            <p:cNvSpPr txBox="1"/>
            <p:nvPr/>
          </p:nvSpPr>
          <p:spPr>
            <a:xfrm>
              <a:off x="139961" y="2944692"/>
              <a:ext cx="1909665" cy="617934"/>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rgbClr val="E76127"/>
                </a:buClr>
                <a:buSzPts val="2400"/>
                <a:buFont typeface="Arial"/>
                <a:buNone/>
              </a:pPr>
              <a:r>
                <a:rPr b="1" i="0" lang="en-US" sz="2400" u="none" cap="none" strike="noStrike">
                  <a:solidFill>
                    <a:srgbClr val="5F5F5F"/>
                  </a:solidFill>
                  <a:latin typeface="Avenir"/>
                  <a:ea typeface="Avenir"/>
                  <a:cs typeface="Avenir"/>
                  <a:sym typeface="Avenir"/>
                </a:rPr>
                <a:t>Indifferent</a:t>
              </a:r>
              <a:endParaRPr b="0" i="0" sz="1400" u="none" cap="none" strike="noStrike">
                <a:solidFill>
                  <a:srgbClr val="000000"/>
                </a:solidFill>
                <a:latin typeface="Arial"/>
                <a:ea typeface="Arial"/>
                <a:cs typeface="Arial"/>
                <a:sym typeface="Arial"/>
              </a:endParaRPr>
            </a:p>
          </p:txBody>
        </p:sp>
      </p:grpSp>
      <p:grpSp>
        <p:nvGrpSpPr>
          <p:cNvPr id="319" name="Google Shape;319;p12"/>
          <p:cNvGrpSpPr/>
          <p:nvPr/>
        </p:nvGrpSpPr>
        <p:grpSpPr>
          <a:xfrm>
            <a:off x="7147248" y="1289232"/>
            <a:ext cx="1996752" cy="2265622"/>
            <a:chOff x="7147248" y="1289232"/>
            <a:chExt cx="1996752" cy="2265622"/>
          </a:xfrm>
        </p:grpSpPr>
        <p:pic>
          <p:nvPicPr>
            <p:cNvPr id="320" name="Google Shape;320;p12"/>
            <p:cNvPicPr preferRelativeResize="0"/>
            <p:nvPr/>
          </p:nvPicPr>
          <p:blipFill rotWithShape="1">
            <a:blip r:embed="rId4">
              <a:alphaModFix/>
            </a:blip>
            <a:srcRect b="0" l="0" r="0" t="0"/>
            <a:stretch/>
          </p:blipFill>
          <p:spPr>
            <a:xfrm>
              <a:off x="7150764" y="1289232"/>
              <a:ext cx="1993236" cy="2016686"/>
            </a:xfrm>
            <a:prstGeom prst="rect">
              <a:avLst/>
            </a:prstGeom>
            <a:noFill/>
            <a:ln>
              <a:noFill/>
            </a:ln>
          </p:spPr>
        </p:pic>
        <p:sp>
          <p:nvSpPr>
            <p:cNvPr id="321" name="Google Shape;321;p12"/>
            <p:cNvSpPr txBox="1"/>
            <p:nvPr/>
          </p:nvSpPr>
          <p:spPr>
            <a:xfrm>
              <a:off x="7147248" y="2936920"/>
              <a:ext cx="1934547" cy="617934"/>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rgbClr val="E76127"/>
                </a:buClr>
                <a:buSzPts val="2400"/>
                <a:buFont typeface="Arial"/>
                <a:buNone/>
              </a:pPr>
              <a:r>
                <a:rPr b="1" i="0" lang="en-US" sz="2400" u="none" cap="none" strike="noStrike">
                  <a:solidFill>
                    <a:srgbClr val="5F5F5F"/>
                  </a:solidFill>
                  <a:latin typeface="Avenir"/>
                  <a:ea typeface="Avenir"/>
                  <a:cs typeface="Avenir"/>
                  <a:sym typeface="Avenir"/>
                </a:rPr>
                <a:t>Curious</a:t>
              </a:r>
              <a:endParaRPr b="0" i="0" sz="1400" u="none" cap="none" strike="noStrike">
                <a:solidFill>
                  <a:srgbClr val="000000"/>
                </a:solidFill>
                <a:latin typeface="Arial"/>
                <a:ea typeface="Arial"/>
                <a:cs typeface="Arial"/>
                <a:sym typeface="Arial"/>
              </a:endParaRPr>
            </a:p>
          </p:txBody>
        </p:sp>
      </p:grpSp>
      <p:pic>
        <p:nvPicPr>
          <p:cNvPr id="322" name="Google Shape;322;p12"/>
          <p:cNvPicPr preferRelativeResize="0"/>
          <p:nvPr/>
        </p:nvPicPr>
        <p:blipFill rotWithShape="1">
          <a:blip r:embed="rId5">
            <a:alphaModFix/>
          </a:blip>
          <a:srcRect b="0" l="0" r="0" t="0"/>
          <a:stretch/>
        </p:blipFill>
        <p:spPr>
          <a:xfrm>
            <a:off x="1343927" y="1458901"/>
            <a:ext cx="6888781" cy="2225698"/>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2" presetSubtype="8">
                                  <p:stCondLst>
                                    <p:cond delay="0"/>
                                  </p:stCondLst>
                                  <p:childTnLst>
                                    <p:anim calcmode="lin" valueType="num">
                                      <p:cBhvr additive="base">
                                        <p:cTn dur="500"/>
                                        <p:tgtEl>
                                          <p:spTgt spid="313"/>
                                        </p:tgtEl>
                                        <p:attrNameLst>
                                          <p:attrName>ppt_x</p:attrName>
                                        </p:attrNameLst>
                                      </p:cBhvr>
                                      <p:tavLst>
                                        <p:tav fmla="" tm="0">
                                          <p:val>
                                            <p:strVal val="#ppt_x"/>
                                          </p:val>
                                        </p:tav>
                                        <p:tav fmla="" tm="100000">
                                          <p:val>
                                            <p:strVal val="#ppt_x-1"/>
                                          </p:val>
                                        </p:tav>
                                      </p:tavLst>
                                    </p:anim>
                                    <p:set>
                                      <p:cBhvr>
                                        <p:cTn dur="1" fill="hold">
                                          <p:stCondLst>
                                            <p:cond delay="500"/>
                                          </p:stCondLst>
                                        </p:cTn>
                                        <p:tgtEl>
                                          <p:spTgt spid="313"/>
                                        </p:tgtEl>
                                        <p:attrNameLst>
                                          <p:attrName>style.visibility</p:attrName>
                                        </p:attrNameLst>
                                      </p:cBhvr>
                                      <p:to>
                                        <p:strVal val="hidden"/>
                                      </p:to>
                                    </p:set>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316"/>
                                        </p:tgtEl>
                                        <p:attrNameLst>
                                          <p:attrName>style.visibility</p:attrName>
                                        </p:attrNameLst>
                                      </p:cBhvr>
                                      <p:to>
                                        <p:strVal val="visible"/>
                                      </p:to>
                                    </p:set>
                                    <p:anim calcmode="lin" valueType="num">
                                      <p:cBhvr additive="base">
                                        <p:cTn dur="500"/>
                                        <p:tgtEl>
                                          <p:spTgt spid="316"/>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319"/>
                                        </p:tgtEl>
                                        <p:attrNameLst>
                                          <p:attrName>style.visibility</p:attrName>
                                        </p:attrNameLst>
                                      </p:cBhvr>
                                      <p:to>
                                        <p:strVal val="visible"/>
                                      </p:to>
                                    </p:set>
                                    <p:anim calcmode="lin" valueType="num">
                                      <p:cBhvr additive="base">
                                        <p:cTn dur="500"/>
                                        <p:tgtEl>
                                          <p:spTgt spid="319"/>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22"/>
                                        </p:tgtEl>
                                        <p:attrNameLst>
                                          <p:attrName>style.visibility</p:attrName>
                                        </p:attrNameLst>
                                      </p:cBhvr>
                                      <p:to>
                                        <p:strVal val="visible"/>
                                      </p:to>
                                    </p:set>
                                    <p:anim calcmode="lin" valueType="num">
                                      <p:cBhvr additive="base">
                                        <p:cTn dur="500"/>
                                        <p:tgtEl>
                                          <p:spTgt spid="322"/>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13"/>
          <p:cNvSpPr txBox="1"/>
          <p:nvPr>
            <p:ph idx="1" type="body"/>
          </p:nvPr>
        </p:nvSpPr>
        <p:spPr>
          <a:xfrm>
            <a:off x="161150" y="2463050"/>
            <a:ext cx="8823300" cy="2680200"/>
          </a:xfrm>
          <a:prstGeom prst="rect">
            <a:avLst/>
          </a:prstGeom>
          <a:noFill/>
          <a:ln>
            <a:noFill/>
          </a:ln>
        </p:spPr>
        <p:txBody>
          <a:bodyPr anchorCtr="0" anchor="t" bIns="45700" lIns="91425" spcFirstLastPara="1" rIns="91425" wrap="square" tIns="45700">
            <a:normAutofit/>
          </a:bodyPr>
          <a:lstStyle/>
          <a:p>
            <a:pPr indent="0" lvl="0" marL="0" rtl="0" algn="ctr">
              <a:lnSpc>
                <a:spcPct val="132500"/>
              </a:lnSpc>
              <a:spcBef>
                <a:spcPts val="0"/>
              </a:spcBef>
              <a:spcAft>
                <a:spcPts val="0"/>
              </a:spcAft>
              <a:buSzPts val="2400"/>
              <a:buNone/>
            </a:pPr>
            <a:r>
              <a:rPr lang="en-US"/>
              <a:t>Jesus is superb at asking great questions. </a:t>
            </a:r>
            <a:br>
              <a:rPr lang="en-US"/>
            </a:br>
            <a:r>
              <a:rPr lang="en-US"/>
              <a:t>Why are his followers just focused on giving the right answers?</a:t>
            </a:r>
            <a:br>
              <a:rPr lang="en-US"/>
            </a:br>
            <a:br>
              <a:rPr lang="en-US">
                <a:solidFill>
                  <a:srgbClr val="FF0000"/>
                </a:solidFill>
              </a:rPr>
            </a:br>
            <a:r>
              <a:rPr b="1" i="1" lang="en-US">
                <a:solidFill>
                  <a:srgbClr val="007B93"/>
                </a:solidFill>
                <a:latin typeface="Avenir"/>
                <a:ea typeface="Avenir"/>
                <a:cs typeface="Avenir"/>
                <a:sym typeface="Avenir"/>
              </a:rPr>
              <a:t>What are a few questions you can ask?</a:t>
            </a:r>
            <a:endParaRPr/>
          </a:p>
          <a:p>
            <a:pPr indent="0" lvl="0" marL="0" rtl="0" algn="ctr">
              <a:lnSpc>
                <a:spcPct val="90000"/>
              </a:lnSpc>
              <a:spcBef>
                <a:spcPts val="750"/>
              </a:spcBef>
              <a:spcAft>
                <a:spcPts val="0"/>
              </a:spcAft>
              <a:buSzPts val="2400"/>
              <a:buNone/>
            </a:pPr>
            <a:r>
              <a:t/>
            </a:r>
            <a:endParaRPr>
              <a:solidFill>
                <a:srgbClr val="007B93"/>
              </a:solidFill>
            </a:endParaRPr>
          </a:p>
        </p:txBody>
      </p:sp>
      <p:pic>
        <p:nvPicPr>
          <p:cNvPr descr="A close up of a logo&#10;&#10;Description automatically generated" id="329" name="Google Shape;329;p13"/>
          <p:cNvPicPr preferRelativeResize="0"/>
          <p:nvPr/>
        </p:nvPicPr>
        <p:blipFill rotWithShape="1">
          <a:blip r:embed="rId3">
            <a:alphaModFix/>
          </a:blip>
          <a:srcRect b="0" l="0" r="0" t="0"/>
          <a:stretch/>
        </p:blipFill>
        <p:spPr>
          <a:xfrm>
            <a:off x="3948605" y="654876"/>
            <a:ext cx="1227943" cy="1720850"/>
          </a:xfrm>
          <a:prstGeom prst="rect">
            <a:avLst/>
          </a:prstGeom>
          <a:noFill/>
          <a:ln>
            <a:noFill/>
          </a:ln>
        </p:spPr>
      </p:pic>
      <p:sp>
        <p:nvSpPr>
          <p:cNvPr id="330" name="Google Shape;330;p13"/>
          <p:cNvSpPr txBox="1"/>
          <p:nvPr/>
        </p:nvSpPr>
        <p:spPr>
          <a:xfrm>
            <a:off x="1449650" y="1570288"/>
            <a:ext cx="6782100" cy="751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rgbClr val="007B93"/>
                </a:solidFill>
                <a:latin typeface="Avenir"/>
                <a:ea typeface="Avenir"/>
                <a:cs typeface="Avenir"/>
                <a:sym typeface="Avenir"/>
              </a:rPr>
              <a:t>“</a:t>
            </a:r>
            <a:r>
              <a:rPr b="1" i="0" lang="en-US" sz="3000" u="none" cap="none" strike="noStrike">
                <a:solidFill>
                  <a:srgbClr val="007B93"/>
                </a:solidFill>
                <a:latin typeface="Avenir"/>
                <a:ea typeface="Avenir"/>
                <a:cs typeface="Avenir"/>
                <a:sym typeface="Avenir"/>
                <a:extLst>
                  <a:ext uri="http://customooxmlschemas.google.com/">
                    <go:slidesCustomData xmlns:go="http://customooxmlschemas.google.com/" textRoundtripDataId="28"/>
                  </a:ext>
                </a:extLst>
              </a:rPr>
              <a:t>What is your spiritual background?</a:t>
            </a:r>
            <a:r>
              <a:rPr b="1" i="0" lang="en-US" sz="3000" u="none" cap="none" strike="noStrike">
                <a:solidFill>
                  <a:srgbClr val="007B93"/>
                </a:solidFill>
                <a:latin typeface="Avenir"/>
                <a:ea typeface="Avenir"/>
                <a:cs typeface="Avenir"/>
                <a:sym typeface="Avenir"/>
              </a:rPr>
              <a:t>”</a:t>
            </a:r>
            <a:endParaRPr b="1" i="0" sz="3000" u="none" cap="none" strike="noStrike">
              <a:solidFill>
                <a:srgbClr val="007B93"/>
              </a:solidFill>
              <a:latin typeface="Avenir"/>
              <a:ea typeface="Avenir"/>
              <a:cs typeface="Avenir"/>
              <a:sym typeface="Avenir"/>
            </a:endParaRPr>
          </a:p>
        </p:txBody>
      </p:sp>
      <p:sp>
        <p:nvSpPr>
          <p:cNvPr id="331" name="Google Shape;331;p13"/>
          <p:cNvSpPr txBox="1"/>
          <p:nvPr/>
        </p:nvSpPr>
        <p:spPr>
          <a:xfrm>
            <a:off x="1233975" y="2822025"/>
            <a:ext cx="6997800" cy="751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rgbClr val="007B93"/>
                </a:solidFill>
                <a:latin typeface="Avenir"/>
                <a:ea typeface="Avenir"/>
                <a:cs typeface="Avenir"/>
                <a:sym typeface="Avenir"/>
              </a:rPr>
              <a:t>“What does that mean for you today?”</a:t>
            </a:r>
            <a:endParaRPr b="1" i="0" sz="3000" u="none" cap="none" strike="noStrike">
              <a:solidFill>
                <a:srgbClr val="007B93"/>
              </a:solidFill>
              <a:latin typeface="Avenir"/>
              <a:ea typeface="Avenir"/>
              <a:cs typeface="Avenir"/>
              <a:sym typeface="Avenir"/>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329"/>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328"/>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1000"/>
                                        <p:tgtEl>
                                          <p:spTgt spid="3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
                                        </p:tgtEl>
                                        <p:attrNameLst>
                                          <p:attrName>style.visibility</p:attrName>
                                        </p:attrNameLst>
                                      </p:cBhvr>
                                      <p:to>
                                        <p:strVal val="visible"/>
                                      </p:to>
                                    </p:set>
                                    <p:animEffect filter="fade" transition="in">
                                      <p:cBhvr>
                                        <p:cTn dur="1000"/>
                                        <p:tgtEl>
                                          <p:spTgt spid="3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pic>
        <p:nvPicPr>
          <p:cNvPr id="337" name="Google Shape;337;p14"/>
          <p:cNvPicPr preferRelativeResize="0"/>
          <p:nvPr/>
        </p:nvPicPr>
        <p:blipFill rotWithShape="1">
          <a:blip r:embed="rId3">
            <a:alphaModFix/>
          </a:blip>
          <a:srcRect b="0" l="0" r="0" t="0"/>
          <a:stretch/>
        </p:blipFill>
        <p:spPr>
          <a:xfrm>
            <a:off x="1324255" y="1433015"/>
            <a:ext cx="6606304" cy="2135873"/>
          </a:xfrm>
          <a:prstGeom prst="rect">
            <a:avLst/>
          </a:prstGeom>
          <a:noFill/>
          <a:ln>
            <a:noFill/>
          </a:ln>
        </p:spPr>
      </p:pic>
      <p:grpSp>
        <p:nvGrpSpPr>
          <p:cNvPr id="338" name="Google Shape;338;p14"/>
          <p:cNvGrpSpPr/>
          <p:nvPr/>
        </p:nvGrpSpPr>
        <p:grpSpPr>
          <a:xfrm>
            <a:off x="-3110" y="1690425"/>
            <a:ext cx="2236237" cy="2198598"/>
            <a:chOff x="-3110" y="1690425"/>
            <a:chExt cx="2236237" cy="2198598"/>
          </a:xfrm>
        </p:grpSpPr>
        <p:pic>
          <p:nvPicPr>
            <p:cNvPr id="339" name="Google Shape;339;p14"/>
            <p:cNvPicPr preferRelativeResize="0"/>
            <p:nvPr/>
          </p:nvPicPr>
          <p:blipFill rotWithShape="1">
            <a:blip r:embed="rId4">
              <a:alphaModFix/>
            </a:blip>
            <a:srcRect b="0" l="0" r="0" t="0"/>
            <a:stretch/>
          </p:blipFill>
          <p:spPr>
            <a:xfrm>
              <a:off x="327547" y="1690425"/>
              <a:ext cx="1692321" cy="1712231"/>
            </a:xfrm>
            <a:prstGeom prst="rect">
              <a:avLst/>
            </a:prstGeom>
            <a:noFill/>
            <a:ln>
              <a:noFill/>
            </a:ln>
          </p:spPr>
        </p:pic>
        <p:sp>
          <p:nvSpPr>
            <p:cNvPr id="340" name="Google Shape;340;p14"/>
            <p:cNvSpPr txBox="1"/>
            <p:nvPr/>
          </p:nvSpPr>
          <p:spPr>
            <a:xfrm>
              <a:off x="-3110" y="3271089"/>
              <a:ext cx="2236237" cy="617934"/>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E76127"/>
                </a:buClr>
                <a:buSzPts val="2200"/>
                <a:buFont typeface="Arial"/>
                <a:buNone/>
              </a:pPr>
              <a:r>
                <a:rPr b="0" i="0" lang="en-US" sz="2200" u="none" cap="none" strike="noStrike">
                  <a:solidFill>
                    <a:srgbClr val="5F5F5F"/>
                  </a:solidFill>
                  <a:latin typeface="Avenir"/>
                  <a:ea typeface="Avenir"/>
                  <a:cs typeface="Avenir"/>
                  <a:sym typeface="Avenir"/>
                </a:rPr>
                <a:t>Closed to</a:t>
              </a:r>
              <a:br>
                <a:rPr b="0" i="0" lang="en-US" sz="2200" u="none" cap="none" strike="noStrike">
                  <a:solidFill>
                    <a:srgbClr val="5F5F5F"/>
                  </a:solidFill>
                  <a:latin typeface="Avenir"/>
                  <a:ea typeface="Avenir"/>
                  <a:cs typeface="Avenir"/>
                  <a:sym typeface="Avenir"/>
                </a:rPr>
              </a:br>
              <a:r>
                <a:rPr b="0" i="0" lang="en-US" sz="2200" u="none" cap="none" strike="noStrike">
                  <a:solidFill>
                    <a:srgbClr val="5F5F5F"/>
                  </a:solidFill>
                  <a:latin typeface="Avenir"/>
                  <a:ea typeface="Avenir"/>
                  <a:cs typeface="Avenir"/>
                  <a:sym typeface="Avenir"/>
                </a:rPr>
                <a:t>Change</a:t>
              </a:r>
              <a:endParaRPr b="0" i="0" sz="1400" u="none" cap="none" strike="noStrike">
                <a:solidFill>
                  <a:srgbClr val="000000"/>
                </a:solidFill>
                <a:latin typeface="Arial"/>
                <a:ea typeface="Arial"/>
                <a:cs typeface="Arial"/>
                <a:sym typeface="Arial"/>
              </a:endParaRPr>
            </a:p>
          </p:txBody>
        </p:sp>
      </p:grpSp>
      <p:grpSp>
        <p:nvGrpSpPr>
          <p:cNvPr id="341" name="Google Shape;341;p14"/>
          <p:cNvGrpSpPr/>
          <p:nvPr/>
        </p:nvGrpSpPr>
        <p:grpSpPr>
          <a:xfrm>
            <a:off x="6907763" y="1520683"/>
            <a:ext cx="2236237" cy="2368340"/>
            <a:chOff x="6907763" y="1520683"/>
            <a:chExt cx="2236237" cy="2368340"/>
          </a:xfrm>
        </p:grpSpPr>
        <p:pic>
          <p:nvPicPr>
            <p:cNvPr id="342" name="Google Shape;342;p14"/>
            <p:cNvPicPr preferRelativeResize="0"/>
            <p:nvPr/>
          </p:nvPicPr>
          <p:blipFill rotWithShape="1">
            <a:blip r:embed="rId5">
              <a:alphaModFix/>
            </a:blip>
            <a:srcRect b="0" l="0" r="0" t="0"/>
            <a:stretch/>
          </p:blipFill>
          <p:spPr>
            <a:xfrm>
              <a:off x="7259945" y="1520683"/>
              <a:ext cx="1768099" cy="1788900"/>
            </a:xfrm>
            <a:prstGeom prst="rect">
              <a:avLst/>
            </a:prstGeom>
            <a:noFill/>
            <a:ln>
              <a:noFill/>
            </a:ln>
          </p:spPr>
        </p:pic>
        <p:sp>
          <p:nvSpPr>
            <p:cNvPr id="343" name="Google Shape;343;p14"/>
            <p:cNvSpPr txBox="1"/>
            <p:nvPr/>
          </p:nvSpPr>
          <p:spPr>
            <a:xfrm>
              <a:off x="6907763" y="3271089"/>
              <a:ext cx="2236237" cy="617934"/>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E76127"/>
                </a:buClr>
                <a:buSzPts val="2200"/>
                <a:buFont typeface="Arial"/>
                <a:buNone/>
              </a:pPr>
              <a:r>
                <a:rPr b="0" i="0" lang="en-US" sz="2200" u="none" cap="none" strike="noStrike">
                  <a:solidFill>
                    <a:srgbClr val="5F5F5F"/>
                  </a:solidFill>
                  <a:latin typeface="Avenir"/>
                  <a:ea typeface="Avenir"/>
                  <a:cs typeface="Avenir"/>
                  <a:sym typeface="Avenir"/>
                </a:rPr>
                <a:t>Open to</a:t>
              </a:r>
              <a:br>
                <a:rPr b="0" i="0" lang="en-US" sz="2200" u="none" cap="none" strike="noStrike">
                  <a:solidFill>
                    <a:srgbClr val="5F5F5F"/>
                  </a:solidFill>
                  <a:latin typeface="Avenir"/>
                  <a:ea typeface="Avenir"/>
                  <a:cs typeface="Avenir"/>
                  <a:sym typeface="Avenir"/>
                </a:rPr>
              </a:br>
              <a:r>
                <a:rPr b="0" i="0" lang="en-US" sz="2200" u="none" cap="none" strike="noStrike">
                  <a:solidFill>
                    <a:srgbClr val="5F5F5F"/>
                  </a:solidFill>
                  <a:latin typeface="Avenir"/>
                  <a:ea typeface="Avenir"/>
                  <a:cs typeface="Avenir"/>
                  <a:sym typeface="Avenir"/>
                </a:rPr>
                <a:t>Change</a:t>
              </a:r>
              <a:endParaRPr b="0" i="0" sz="1400" u="none" cap="none" strike="noStrike">
                <a:solidFill>
                  <a:srgbClr val="000000"/>
                </a:solidFill>
                <a:latin typeface="Arial"/>
                <a:ea typeface="Arial"/>
                <a:cs typeface="Arial"/>
                <a:sym typeface="Arial"/>
              </a:endParaRPr>
            </a:p>
          </p:txBody>
        </p:sp>
      </p:grpSp>
      <p:grpSp>
        <p:nvGrpSpPr>
          <p:cNvPr id="344" name="Google Shape;344;p14"/>
          <p:cNvGrpSpPr/>
          <p:nvPr/>
        </p:nvGrpSpPr>
        <p:grpSpPr>
          <a:xfrm>
            <a:off x="2701384" y="0"/>
            <a:ext cx="4257991" cy="4653889"/>
            <a:chOff x="2701384" y="0"/>
            <a:chExt cx="4257991" cy="4653889"/>
          </a:xfrm>
        </p:grpSpPr>
        <p:pic>
          <p:nvPicPr>
            <p:cNvPr id="345" name="Google Shape;345;p14"/>
            <p:cNvPicPr preferRelativeResize="0"/>
            <p:nvPr/>
          </p:nvPicPr>
          <p:blipFill rotWithShape="1">
            <a:blip r:embed="rId4">
              <a:alphaModFix/>
            </a:blip>
            <a:srcRect b="0" l="0" r="0" t="0"/>
            <a:stretch/>
          </p:blipFill>
          <p:spPr>
            <a:xfrm>
              <a:off x="2701384" y="345805"/>
              <a:ext cx="4257991" cy="4308084"/>
            </a:xfrm>
            <a:prstGeom prst="rect">
              <a:avLst/>
            </a:prstGeom>
            <a:noFill/>
            <a:ln>
              <a:noFill/>
            </a:ln>
          </p:spPr>
        </p:pic>
        <p:sp>
          <p:nvSpPr>
            <p:cNvPr id="346" name="Google Shape;346;p14"/>
            <p:cNvSpPr txBox="1"/>
            <p:nvPr/>
          </p:nvSpPr>
          <p:spPr>
            <a:xfrm>
              <a:off x="2872854" y="0"/>
              <a:ext cx="3398292" cy="1025067"/>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rgbClr val="E76127"/>
                </a:buClr>
                <a:buSzPts val="2400"/>
                <a:buFont typeface="Arial"/>
                <a:buNone/>
              </a:pPr>
              <a:r>
                <a:rPr b="1" i="0" lang="en-US" sz="2400" u="none" cap="none" strike="noStrike">
                  <a:solidFill>
                    <a:srgbClr val="5F5F5F"/>
                  </a:solidFill>
                  <a:latin typeface="Avenir"/>
                  <a:ea typeface="Avenir"/>
                  <a:cs typeface="Avenir"/>
                  <a:sym typeface="Avenir"/>
                </a:rPr>
                <a:t>Closed to Change</a:t>
              </a:r>
              <a:endParaRPr b="0" i="0" sz="1400" u="none" cap="none" strike="noStrike">
                <a:solidFill>
                  <a:srgbClr val="000000"/>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2" presetSubtype="8">
                                  <p:stCondLst>
                                    <p:cond delay="0"/>
                                  </p:stCondLst>
                                  <p:childTnLst>
                                    <p:anim calcmode="lin" valueType="num">
                                      <p:cBhvr additive="base">
                                        <p:cTn dur="500"/>
                                        <p:tgtEl>
                                          <p:spTgt spid="344"/>
                                        </p:tgtEl>
                                        <p:attrNameLst>
                                          <p:attrName>ppt_x</p:attrName>
                                        </p:attrNameLst>
                                      </p:cBhvr>
                                      <p:tavLst>
                                        <p:tav fmla="" tm="0">
                                          <p:val>
                                            <p:strVal val="#ppt_x"/>
                                          </p:val>
                                        </p:tav>
                                        <p:tav fmla="" tm="100000">
                                          <p:val>
                                            <p:strVal val="#ppt_x-1"/>
                                          </p:val>
                                        </p:tav>
                                      </p:tavLst>
                                    </p:anim>
                                    <p:set>
                                      <p:cBhvr>
                                        <p:cTn dur="1" fill="hold">
                                          <p:stCondLst>
                                            <p:cond delay="500"/>
                                          </p:stCondLst>
                                        </p:cTn>
                                        <p:tgtEl>
                                          <p:spTgt spid="344"/>
                                        </p:tgtEl>
                                        <p:attrNameLst>
                                          <p:attrName>style.visibility</p:attrName>
                                        </p:attrNameLst>
                                      </p:cBhvr>
                                      <p:to>
                                        <p:strVal val="hidden"/>
                                      </p:to>
                                    </p:set>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338"/>
                                        </p:tgtEl>
                                        <p:attrNameLst>
                                          <p:attrName>style.visibility</p:attrName>
                                        </p:attrNameLst>
                                      </p:cBhvr>
                                      <p:to>
                                        <p:strVal val="visible"/>
                                      </p:to>
                                    </p:set>
                                    <p:anim calcmode="lin" valueType="num">
                                      <p:cBhvr additive="base">
                                        <p:cTn dur="500"/>
                                        <p:tgtEl>
                                          <p:spTgt spid="338"/>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341"/>
                                        </p:tgtEl>
                                        <p:attrNameLst>
                                          <p:attrName>style.visibility</p:attrName>
                                        </p:attrNameLst>
                                      </p:cBhvr>
                                      <p:to>
                                        <p:strVal val="visible"/>
                                      </p:to>
                                    </p:set>
                                    <p:anim calcmode="lin" valueType="num">
                                      <p:cBhvr additive="base">
                                        <p:cTn dur="500"/>
                                        <p:tgtEl>
                                          <p:spTgt spid="341"/>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37"/>
                                        </p:tgtEl>
                                        <p:attrNameLst>
                                          <p:attrName>style.visibility</p:attrName>
                                        </p:attrNameLst>
                                      </p:cBhvr>
                                      <p:to>
                                        <p:strVal val="visible"/>
                                      </p:to>
                                    </p:set>
                                    <p:anim calcmode="lin" valueType="num">
                                      <p:cBhvr additive="base">
                                        <p:cTn dur="500"/>
                                        <p:tgtEl>
                                          <p:spTgt spid="337"/>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15"/>
          <p:cNvSpPr txBox="1"/>
          <p:nvPr>
            <p:ph idx="1" type="body"/>
          </p:nvPr>
        </p:nvSpPr>
        <p:spPr>
          <a:xfrm>
            <a:off x="428625" y="2451429"/>
            <a:ext cx="8268000" cy="1727100"/>
          </a:xfrm>
          <a:prstGeom prst="rect">
            <a:avLst/>
          </a:prstGeom>
          <a:noFill/>
          <a:ln>
            <a:noFill/>
          </a:ln>
        </p:spPr>
        <p:txBody>
          <a:bodyPr anchorCtr="0" anchor="t" bIns="45700" lIns="91425" spcFirstLastPara="1" rIns="91425" wrap="square" tIns="45700">
            <a:normAutofit lnSpcReduction="10000"/>
          </a:bodyPr>
          <a:lstStyle/>
          <a:p>
            <a:pPr indent="0" lvl="0" marL="0" rtl="0" algn="ctr">
              <a:lnSpc>
                <a:spcPct val="132500"/>
              </a:lnSpc>
              <a:spcBef>
                <a:spcPts val="0"/>
              </a:spcBef>
              <a:spcAft>
                <a:spcPts val="0"/>
              </a:spcAft>
              <a:buSzPts val="2400"/>
              <a:buNone/>
            </a:pPr>
            <a:r>
              <a:rPr lang="en-US"/>
              <a:t>How can you be more vulnerable in your relationships? </a:t>
            </a:r>
            <a:endParaRPr/>
          </a:p>
          <a:p>
            <a:pPr indent="0" lvl="0" marL="0" rtl="0" algn="ctr">
              <a:lnSpc>
                <a:spcPct val="90000"/>
              </a:lnSpc>
              <a:spcBef>
                <a:spcPts val="750"/>
              </a:spcBef>
              <a:spcAft>
                <a:spcPts val="0"/>
              </a:spcAft>
              <a:buSzPts val="2400"/>
              <a:buNone/>
            </a:pPr>
            <a:br>
              <a:rPr lang="en-US">
                <a:solidFill>
                  <a:srgbClr val="FF0000"/>
                </a:solidFill>
              </a:rPr>
            </a:br>
            <a:r>
              <a:rPr b="1" i="1" lang="en-US">
                <a:solidFill>
                  <a:srgbClr val="007B93"/>
                </a:solidFill>
              </a:rPr>
              <a:t>Try this prayer exercise.</a:t>
            </a:r>
            <a:endParaRPr/>
          </a:p>
          <a:p>
            <a:pPr indent="0" lvl="0" marL="0" rtl="0" algn="ctr">
              <a:lnSpc>
                <a:spcPct val="90000"/>
              </a:lnSpc>
              <a:spcBef>
                <a:spcPts val="750"/>
              </a:spcBef>
              <a:spcAft>
                <a:spcPts val="0"/>
              </a:spcAft>
              <a:buSzPts val="2400"/>
              <a:buNone/>
            </a:pPr>
            <a:r>
              <a:t/>
            </a:r>
            <a:endParaRPr>
              <a:solidFill>
                <a:srgbClr val="007B93"/>
              </a:solidFill>
            </a:endParaRPr>
          </a:p>
        </p:txBody>
      </p:sp>
      <p:pic>
        <p:nvPicPr>
          <p:cNvPr id="353" name="Google Shape;353;p15"/>
          <p:cNvPicPr preferRelativeResize="0"/>
          <p:nvPr/>
        </p:nvPicPr>
        <p:blipFill rotWithShape="1">
          <a:blip r:embed="rId3">
            <a:alphaModFix/>
          </a:blip>
          <a:srcRect b="0" l="0" r="0" t="0"/>
          <a:stretch/>
        </p:blipFill>
        <p:spPr>
          <a:xfrm>
            <a:off x="3678570" y="509758"/>
            <a:ext cx="1768100" cy="1788899"/>
          </a:xfrm>
          <a:prstGeom prst="rect">
            <a:avLst/>
          </a:prstGeom>
          <a:noFill/>
          <a:ln>
            <a:noFill/>
          </a:ln>
        </p:spPr>
      </p:pic>
      <p:sp>
        <p:nvSpPr>
          <p:cNvPr id="354" name="Google Shape;354;p15"/>
          <p:cNvSpPr txBox="1"/>
          <p:nvPr/>
        </p:nvSpPr>
        <p:spPr>
          <a:xfrm>
            <a:off x="3065875" y="718750"/>
            <a:ext cx="3380400" cy="3128100"/>
          </a:xfrm>
          <a:prstGeom prst="rect">
            <a:avLst/>
          </a:prstGeom>
          <a:noFill/>
          <a:ln>
            <a:noFill/>
          </a:ln>
        </p:spPr>
        <p:txBody>
          <a:bodyPr anchorCtr="0" anchor="t" bIns="91425" lIns="91425" spcFirstLastPara="1" rIns="91425" wrap="square" tIns="91425">
            <a:noAutofit/>
          </a:bodyPr>
          <a:lstStyle/>
          <a:p>
            <a:pPr indent="-457200" lvl="0" marL="457200" marR="0" rtl="0" algn="l">
              <a:lnSpc>
                <a:spcPct val="115000"/>
              </a:lnSpc>
              <a:spcBef>
                <a:spcPts val="0"/>
              </a:spcBef>
              <a:spcAft>
                <a:spcPts val="0"/>
              </a:spcAft>
              <a:buClr>
                <a:srgbClr val="007B93"/>
              </a:buClr>
              <a:buSzPts val="3600"/>
              <a:buFont typeface="Avenir"/>
              <a:buChar char="●"/>
            </a:pPr>
            <a:r>
              <a:rPr b="1" i="0" lang="en-US" sz="3600" u="none" cap="none" strike="noStrike">
                <a:solidFill>
                  <a:srgbClr val="007B93"/>
                </a:solidFill>
                <a:latin typeface="Avenir"/>
                <a:ea typeface="Avenir"/>
                <a:cs typeface="Avenir"/>
                <a:sym typeface="Avenir"/>
              </a:rPr>
              <a:t>Anger</a:t>
            </a:r>
            <a:endParaRPr b="1" i="0" sz="3600" u="none" cap="none" strike="noStrike">
              <a:solidFill>
                <a:srgbClr val="007B93"/>
              </a:solidFill>
              <a:latin typeface="Avenir"/>
              <a:ea typeface="Avenir"/>
              <a:cs typeface="Avenir"/>
              <a:sym typeface="Avenir"/>
            </a:endParaRPr>
          </a:p>
          <a:p>
            <a:pPr indent="-457200" lvl="0" marL="457200" marR="0" rtl="0" algn="l">
              <a:lnSpc>
                <a:spcPct val="115000"/>
              </a:lnSpc>
              <a:spcBef>
                <a:spcPts val="0"/>
              </a:spcBef>
              <a:spcAft>
                <a:spcPts val="0"/>
              </a:spcAft>
              <a:buClr>
                <a:srgbClr val="007B93"/>
              </a:buClr>
              <a:buSzPts val="3600"/>
              <a:buFont typeface="Avenir"/>
              <a:buChar char="●"/>
            </a:pPr>
            <a:r>
              <a:rPr b="1" i="0" lang="en-US" sz="3600" u="none" cap="none" strike="noStrike">
                <a:solidFill>
                  <a:srgbClr val="007B93"/>
                </a:solidFill>
                <a:latin typeface="Avenir"/>
                <a:ea typeface="Avenir"/>
                <a:cs typeface="Avenir"/>
                <a:sym typeface="Avenir"/>
                <a:extLst>
                  <a:ext uri="http://customooxmlschemas.google.com/">
                    <go:slidesCustomData xmlns:go="http://customooxmlschemas.google.com/" textRoundtripDataId="33"/>
                  </a:ext>
                </a:extLst>
              </a:rPr>
              <a:t>Anxiety</a:t>
            </a:r>
            <a:endParaRPr b="1" i="0" sz="3600" u="none" cap="none" strike="noStrike">
              <a:solidFill>
                <a:srgbClr val="007B93"/>
              </a:solidFill>
              <a:latin typeface="Avenir"/>
              <a:ea typeface="Avenir"/>
              <a:cs typeface="Avenir"/>
              <a:sym typeface="Avenir"/>
              <a:extLst>
                <a:ext uri="http://customooxmlschemas.google.com/">
                  <go:slidesCustomData xmlns:go="http://customooxmlschemas.google.com/" textRoundtripDataId="34"/>
                </a:ext>
              </a:extLst>
            </a:endParaRPr>
          </a:p>
          <a:p>
            <a:pPr indent="-457200" lvl="0" marL="457200" marR="0" rtl="0" algn="l">
              <a:lnSpc>
                <a:spcPct val="115000"/>
              </a:lnSpc>
              <a:spcBef>
                <a:spcPts val="0"/>
              </a:spcBef>
              <a:spcAft>
                <a:spcPts val="0"/>
              </a:spcAft>
              <a:buClr>
                <a:srgbClr val="007B93"/>
              </a:buClr>
              <a:buSzPts val="3600"/>
              <a:buFont typeface="Avenir"/>
              <a:buChar char="●"/>
            </a:pPr>
            <a:r>
              <a:rPr b="1" i="0" lang="en-US" sz="3600" u="none" cap="none" strike="noStrike">
                <a:solidFill>
                  <a:srgbClr val="007B93"/>
                </a:solidFill>
                <a:latin typeface="Avenir"/>
                <a:ea typeface="Avenir"/>
                <a:cs typeface="Avenir"/>
                <a:sym typeface="Avenir"/>
                <a:extLst>
                  <a:ext uri="http://customooxmlschemas.google.com/">
                    <go:slidesCustomData xmlns:go="http://customooxmlschemas.google.com/" textRoundtripDataId="35"/>
                  </a:ext>
                </a:extLst>
              </a:rPr>
              <a:t>Depression</a:t>
            </a:r>
            <a:endParaRPr b="1" i="0" sz="3600" u="none" cap="none" strike="noStrike">
              <a:solidFill>
                <a:srgbClr val="007B93"/>
              </a:solidFill>
              <a:latin typeface="Avenir"/>
              <a:ea typeface="Avenir"/>
              <a:cs typeface="Avenir"/>
              <a:sym typeface="Avenir"/>
              <a:extLst>
                <a:ext uri="http://customooxmlschemas.google.com/">
                  <go:slidesCustomData xmlns:go="http://customooxmlschemas.google.com/" textRoundtripDataId="36"/>
                </a:ext>
              </a:extLst>
            </a:endParaRPr>
          </a:p>
          <a:p>
            <a:pPr indent="-457200" lvl="0" marL="457200" marR="0" rtl="0" algn="l">
              <a:lnSpc>
                <a:spcPct val="115000"/>
              </a:lnSpc>
              <a:spcBef>
                <a:spcPts val="0"/>
              </a:spcBef>
              <a:spcAft>
                <a:spcPts val="0"/>
              </a:spcAft>
              <a:buClr>
                <a:srgbClr val="007B93"/>
              </a:buClr>
              <a:buSzPts val="3600"/>
              <a:buFont typeface="Avenir"/>
              <a:buChar char="●"/>
            </a:pPr>
            <a:r>
              <a:rPr b="1" i="0" lang="en-US" sz="3600" u="none" cap="none" strike="noStrike">
                <a:solidFill>
                  <a:srgbClr val="007B93"/>
                </a:solidFill>
                <a:latin typeface="Avenir"/>
                <a:ea typeface="Avenir"/>
                <a:cs typeface="Avenir"/>
                <a:sym typeface="Avenir"/>
                <a:extLst>
                  <a:ext uri="http://customooxmlschemas.google.com/">
                    <go:slidesCustomData xmlns:go="http://customooxmlschemas.google.com/" textRoundtripDataId="37"/>
                  </a:ext>
                </a:extLst>
              </a:rPr>
              <a:t>Numbness</a:t>
            </a:r>
            <a:endParaRPr b="1" i="0" sz="3600" u="none" cap="none" strike="noStrike">
              <a:solidFill>
                <a:srgbClr val="007B93"/>
              </a:solidFill>
              <a:latin typeface="Avenir"/>
              <a:ea typeface="Avenir"/>
              <a:cs typeface="Avenir"/>
              <a:sym typeface="Avenir"/>
              <a:extLst>
                <a:ext uri="http://customooxmlschemas.google.com/">
                  <go:slidesCustomData xmlns:go="http://customooxmlschemas.google.com/" textRoundtripDataId="38"/>
                </a:ext>
              </a:extLst>
            </a:endParaRPr>
          </a:p>
          <a:p>
            <a:pPr indent="-457200" lvl="0" marL="457200" marR="0" rtl="0" algn="l">
              <a:lnSpc>
                <a:spcPct val="115000"/>
              </a:lnSpc>
              <a:spcBef>
                <a:spcPts val="0"/>
              </a:spcBef>
              <a:spcAft>
                <a:spcPts val="0"/>
              </a:spcAft>
              <a:buClr>
                <a:srgbClr val="007B93"/>
              </a:buClr>
              <a:buSzPts val="3600"/>
              <a:buFont typeface="Avenir"/>
              <a:buChar char="●"/>
            </a:pPr>
            <a:r>
              <a:rPr b="1" i="0" lang="en-US" sz="3600" u="none" cap="none" strike="noStrike">
                <a:solidFill>
                  <a:srgbClr val="007B93"/>
                </a:solidFill>
                <a:latin typeface="Avenir"/>
                <a:ea typeface="Avenir"/>
                <a:cs typeface="Avenir"/>
                <a:sym typeface="Avenir"/>
                <a:extLst>
                  <a:ext uri="http://customooxmlschemas.google.com/">
                    <go:slidesCustomData xmlns:go="http://customooxmlschemas.google.com/" textRoundtripDataId="39"/>
                  </a:ext>
                </a:extLst>
              </a:rPr>
              <a:t>Fear</a:t>
            </a:r>
            <a:endParaRPr b="1" i="0" sz="3600" u="none" cap="none" strike="noStrike">
              <a:solidFill>
                <a:srgbClr val="007B93"/>
              </a:solidFill>
              <a:latin typeface="Avenir"/>
              <a:ea typeface="Avenir"/>
              <a:cs typeface="Avenir"/>
              <a:sym typeface="Avenir"/>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353"/>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352"/>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54"/>
                                        </p:tgtEl>
                                        <p:attrNameLst>
                                          <p:attrName>style.visibility</p:attrName>
                                        </p:attrNameLst>
                                      </p:cBhvr>
                                      <p:to>
                                        <p:strVal val="visible"/>
                                      </p:to>
                                    </p:set>
                                    <p:animEffect filter="fade" transition="in">
                                      <p:cBhvr>
                                        <p:cTn dur="1000"/>
                                        <p:tgtEl>
                                          <p:spTgt spid="3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grpSp>
        <p:nvGrpSpPr>
          <p:cNvPr id="360" name="Google Shape;360;p16"/>
          <p:cNvGrpSpPr/>
          <p:nvPr/>
        </p:nvGrpSpPr>
        <p:grpSpPr>
          <a:xfrm>
            <a:off x="2122227" y="0"/>
            <a:ext cx="5090615" cy="5215853"/>
            <a:chOff x="2122227" y="0"/>
            <a:chExt cx="5090615" cy="5215853"/>
          </a:xfrm>
        </p:grpSpPr>
        <p:pic>
          <p:nvPicPr>
            <p:cNvPr id="361" name="Google Shape;361;p16"/>
            <p:cNvPicPr preferRelativeResize="0"/>
            <p:nvPr/>
          </p:nvPicPr>
          <p:blipFill rotWithShape="1">
            <a:blip r:embed="rId3">
              <a:alphaModFix/>
            </a:blip>
            <a:srcRect b="0" l="0" r="0" t="0"/>
            <a:stretch/>
          </p:blipFill>
          <p:spPr>
            <a:xfrm>
              <a:off x="2122227" y="65350"/>
              <a:ext cx="5090615" cy="5150503"/>
            </a:xfrm>
            <a:prstGeom prst="rect">
              <a:avLst/>
            </a:prstGeom>
            <a:noFill/>
            <a:ln>
              <a:noFill/>
            </a:ln>
          </p:spPr>
        </p:pic>
        <p:sp>
          <p:nvSpPr>
            <p:cNvPr id="362" name="Google Shape;362;p16"/>
            <p:cNvSpPr txBox="1"/>
            <p:nvPr/>
          </p:nvSpPr>
          <p:spPr>
            <a:xfrm>
              <a:off x="2872854" y="0"/>
              <a:ext cx="3398292" cy="1025067"/>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rgbClr val="E76127"/>
                </a:buClr>
                <a:buSzPts val="2400"/>
                <a:buFont typeface="Arial"/>
                <a:buNone/>
              </a:pPr>
              <a:r>
                <a:rPr b="1" i="0" lang="en-US" sz="2400" u="none" cap="none" strike="noStrike">
                  <a:solidFill>
                    <a:srgbClr val="5F5F5F"/>
                  </a:solidFill>
                  <a:latin typeface="Avenir"/>
                  <a:ea typeface="Avenir"/>
                  <a:cs typeface="Avenir"/>
                  <a:sym typeface="Avenir"/>
                </a:rPr>
                <a:t>Wandering</a:t>
              </a:r>
              <a:endParaRPr b="0" i="0" sz="1400" u="none" cap="none" strike="noStrike">
                <a:solidFill>
                  <a:srgbClr val="000000"/>
                </a:solidFill>
                <a:latin typeface="Arial"/>
                <a:ea typeface="Arial"/>
                <a:cs typeface="Arial"/>
                <a:sym typeface="Arial"/>
              </a:endParaRPr>
            </a:p>
          </p:txBody>
        </p:sp>
      </p:grpSp>
      <p:grpSp>
        <p:nvGrpSpPr>
          <p:cNvPr id="363" name="Google Shape;363;p16"/>
          <p:cNvGrpSpPr/>
          <p:nvPr/>
        </p:nvGrpSpPr>
        <p:grpSpPr>
          <a:xfrm>
            <a:off x="11" y="1829071"/>
            <a:ext cx="2009181" cy="1728282"/>
            <a:chOff x="11" y="1829071"/>
            <a:chExt cx="2009181" cy="1728282"/>
          </a:xfrm>
        </p:grpSpPr>
        <p:pic>
          <p:nvPicPr>
            <p:cNvPr id="364" name="Google Shape;364;p16"/>
            <p:cNvPicPr preferRelativeResize="0"/>
            <p:nvPr/>
          </p:nvPicPr>
          <p:blipFill rotWithShape="1">
            <a:blip r:embed="rId3">
              <a:alphaModFix/>
            </a:blip>
            <a:srcRect b="0" l="0" r="0" t="0"/>
            <a:stretch/>
          </p:blipFill>
          <p:spPr>
            <a:xfrm>
              <a:off x="258643" y="1829071"/>
              <a:ext cx="1617924" cy="1636959"/>
            </a:xfrm>
            <a:prstGeom prst="rect">
              <a:avLst/>
            </a:prstGeom>
            <a:noFill/>
            <a:ln>
              <a:noFill/>
            </a:ln>
          </p:spPr>
        </p:pic>
        <p:sp>
          <p:nvSpPr>
            <p:cNvPr id="365" name="Google Shape;365;p16"/>
            <p:cNvSpPr txBox="1"/>
            <p:nvPr/>
          </p:nvSpPr>
          <p:spPr>
            <a:xfrm>
              <a:off x="11" y="2939419"/>
              <a:ext cx="2009181" cy="617934"/>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rgbClr val="E76127"/>
                </a:buClr>
                <a:buSzPts val="2400"/>
                <a:buFont typeface="Arial"/>
                <a:buNone/>
              </a:pPr>
              <a:r>
                <a:rPr b="0" i="0" lang="en-US" sz="2400" u="none" cap="none" strike="noStrike">
                  <a:solidFill>
                    <a:srgbClr val="5F5F5F"/>
                  </a:solidFill>
                  <a:latin typeface="Avenir"/>
                  <a:ea typeface="Avenir"/>
                  <a:cs typeface="Avenir"/>
                  <a:sym typeface="Avenir"/>
                </a:rPr>
                <a:t>Wandering</a:t>
              </a:r>
              <a:endParaRPr b="0" i="0" sz="1400" u="none" cap="none" strike="noStrike">
                <a:solidFill>
                  <a:srgbClr val="000000"/>
                </a:solidFill>
                <a:latin typeface="Arial"/>
                <a:ea typeface="Arial"/>
                <a:cs typeface="Arial"/>
                <a:sym typeface="Arial"/>
              </a:endParaRPr>
            </a:p>
          </p:txBody>
        </p:sp>
      </p:grpSp>
      <p:grpSp>
        <p:nvGrpSpPr>
          <p:cNvPr id="366" name="Google Shape;366;p16"/>
          <p:cNvGrpSpPr/>
          <p:nvPr/>
        </p:nvGrpSpPr>
        <p:grpSpPr>
          <a:xfrm>
            <a:off x="7333861" y="1691279"/>
            <a:ext cx="1810139" cy="1866074"/>
            <a:chOff x="7333861" y="1691279"/>
            <a:chExt cx="1810139" cy="1866074"/>
          </a:xfrm>
        </p:grpSpPr>
        <p:pic>
          <p:nvPicPr>
            <p:cNvPr id="367" name="Google Shape;367;p16"/>
            <p:cNvPicPr preferRelativeResize="0"/>
            <p:nvPr/>
          </p:nvPicPr>
          <p:blipFill rotWithShape="1">
            <a:blip r:embed="rId4">
              <a:alphaModFix/>
            </a:blip>
            <a:srcRect b="0" l="0" r="0" t="0"/>
            <a:stretch/>
          </p:blipFill>
          <p:spPr>
            <a:xfrm>
              <a:off x="7389599" y="1691279"/>
              <a:ext cx="1617923" cy="1636958"/>
            </a:xfrm>
            <a:prstGeom prst="rect">
              <a:avLst/>
            </a:prstGeom>
            <a:noFill/>
            <a:ln>
              <a:noFill/>
            </a:ln>
          </p:spPr>
        </p:pic>
        <p:sp>
          <p:nvSpPr>
            <p:cNvPr id="368" name="Google Shape;368;p16"/>
            <p:cNvSpPr txBox="1"/>
            <p:nvPr/>
          </p:nvSpPr>
          <p:spPr>
            <a:xfrm>
              <a:off x="7333861" y="2939419"/>
              <a:ext cx="1810139" cy="617934"/>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rgbClr val="E76127"/>
                </a:buClr>
                <a:buSzPts val="2400"/>
                <a:buFont typeface="Arial"/>
                <a:buNone/>
              </a:pPr>
              <a:r>
                <a:rPr b="0" i="0" lang="en-US" sz="2400" u="none" cap="none" strike="noStrike">
                  <a:solidFill>
                    <a:srgbClr val="5F5F5F"/>
                  </a:solidFill>
                  <a:latin typeface="Avenir"/>
                  <a:ea typeface="Avenir"/>
                  <a:cs typeface="Avenir"/>
                  <a:sym typeface="Avenir"/>
                </a:rPr>
                <a:t>Seeking</a:t>
              </a:r>
              <a:endParaRPr b="0" i="0" sz="1400" u="none" cap="none" strike="noStrike">
                <a:solidFill>
                  <a:srgbClr val="000000"/>
                </a:solidFill>
                <a:latin typeface="Arial"/>
                <a:ea typeface="Arial"/>
                <a:cs typeface="Arial"/>
                <a:sym typeface="Arial"/>
              </a:endParaRPr>
            </a:p>
          </p:txBody>
        </p:sp>
      </p:grpSp>
      <p:pic>
        <p:nvPicPr>
          <p:cNvPr id="369" name="Google Shape;369;p16"/>
          <p:cNvPicPr preferRelativeResize="0"/>
          <p:nvPr/>
        </p:nvPicPr>
        <p:blipFill rotWithShape="1">
          <a:blip r:embed="rId5">
            <a:alphaModFix/>
          </a:blip>
          <a:srcRect b="-46861" l="-7313" r="-7312" t="-46861"/>
          <a:stretch/>
        </p:blipFill>
        <p:spPr>
          <a:xfrm>
            <a:off x="1387571" y="1514901"/>
            <a:ext cx="6374135" cy="206081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2" presetSubtype="8">
                                  <p:stCondLst>
                                    <p:cond delay="0"/>
                                  </p:stCondLst>
                                  <p:childTnLst>
                                    <p:anim calcmode="lin" valueType="num">
                                      <p:cBhvr additive="base">
                                        <p:cTn dur="500"/>
                                        <p:tgtEl>
                                          <p:spTgt spid="360"/>
                                        </p:tgtEl>
                                        <p:attrNameLst>
                                          <p:attrName>ppt_x</p:attrName>
                                        </p:attrNameLst>
                                      </p:cBhvr>
                                      <p:tavLst>
                                        <p:tav fmla="" tm="0">
                                          <p:val>
                                            <p:strVal val="#ppt_x"/>
                                          </p:val>
                                        </p:tav>
                                        <p:tav fmla="" tm="100000">
                                          <p:val>
                                            <p:strVal val="#ppt_x-1"/>
                                          </p:val>
                                        </p:tav>
                                      </p:tavLst>
                                    </p:anim>
                                    <p:set>
                                      <p:cBhvr>
                                        <p:cTn dur="1" fill="hold">
                                          <p:stCondLst>
                                            <p:cond delay="500"/>
                                          </p:stCondLst>
                                        </p:cTn>
                                        <p:tgtEl>
                                          <p:spTgt spid="360"/>
                                        </p:tgtEl>
                                        <p:attrNameLst>
                                          <p:attrName>style.visibility</p:attrName>
                                        </p:attrNameLst>
                                      </p:cBhvr>
                                      <p:to>
                                        <p:strVal val="hidden"/>
                                      </p:to>
                                    </p:set>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363"/>
                                        </p:tgtEl>
                                        <p:attrNameLst>
                                          <p:attrName>style.visibility</p:attrName>
                                        </p:attrNameLst>
                                      </p:cBhvr>
                                      <p:to>
                                        <p:strVal val="visible"/>
                                      </p:to>
                                    </p:set>
                                    <p:anim calcmode="lin" valueType="num">
                                      <p:cBhvr additive="base">
                                        <p:cTn dur="500"/>
                                        <p:tgtEl>
                                          <p:spTgt spid="363"/>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366"/>
                                        </p:tgtEl>
                                        <p:attrNameLst>
                                          <p:attrName>style.visibility</p:attrName>
                                        </p:attrNameLst>
                                      </p:cBhvr>
                                      <p:to>
                                        <p:strVal val="visible"/>
                                      </p:to>
                                    </p:set>
                                    <p:anim calcmode="lin" valueType="num">
                                      <p:cBhvr additive="base">
                                        <p:cTn dur="500"/>
                                        <p:tgtEl>
                                          <p:spTgt spid="366"/>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69"/>
                                        </p:tgtEl>
                                        <p:attrNameLst>
                                          <p:attrName>style.visibility</p:attrName>
                                        </p:attrNameLst>
                                      </p:cBhvr>
                                      <p:to>
                                        <p:strVal val="visible"/>
                                      </p:to>
                                    </p:set>
                                    <p:anim calcmode="lin" valueType="num">
                                      <p:cBhvr additive="base">
                                        <p:cTn dur="500"/>
                                        <p:tgtEl>
                                          <p:spTgt spid="369"/>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17"/>
          <p:cNvSpPr txBox="1"/>
          <p:nvPr>
            <p:ph idx="1" type="body"/>
          </p:nvPr>
        </p:nvSpPr>
        <p:spPr>
          <a:xfrm>
            <a:off x="428625" y="2451437"/>
            <a:ext cx="8267903" cy="2680098"/>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115000"/>
              </a:lnSpc>
              <a:spcBef>
                <a:spcPts val="0"/>
              </a:spcBef>
              <a:spcAft>
                <a:spcPts val="0"/>
              </a:spcAft>
              <a:buSzPct val="100000"/>
              <a:buNone/>
            </a:pPr>
            <a:r>
              <a:rPr lang="en-US"/>
              <a:t>Many seekers seldom take steps forward </a:t>
            </a:r>
            <a:br>
              <a:rPr lang="en-US"/>
            </a:br>
            <a:r>
              <a:rPr lang="en-US"/>
              <a:t>because they are wandering.</a:t>
            </a:r>
            <a:endParaRPr/>
          </a:p>
          <a:p>
            <a:pPr indent="0" lvl="0" marL="0" rtl="0" algn="ctr">
              <a:lnSpc>
                <a:spcPct val="115000"/>
              </a:lnSpc>
              <a:spcBef>
                <a:spcPts val="750"/>
              </a:spcBef>
              <a:spcAft>
                <a:spcPts val="0"/>
              </a:spcAft>
              <a:buSzPct val="100000"/>
              <a:buNone/>
            </a:pPr>
            <a:br>
              <a:rPr lang="en-US">
                <a:solidFill>
                  <a:srgbClr val="FF0000"/>
                </a:solidFill>
              </a:rPr>
            </a:br>
            <a:r>
              <a:rPr b="1" i="1" lang="en-US">
                <a:solidFill>
                  <a:srgbClr val="007B93"/>
                </a:solidFill>
              </a:rPr>
              <a:t>”If Jesus were trustworthy, what would you ask him?”</a:t>
            </a:r>
            <a:endParaRPr b="1" i="1">
              <a:solidFill>
                <a:srgbClr val="007B93"/>
              </a:solidFill>
            </a:endParaRPr>
          </a:p>
          <a:p>
            <a:pPr indent="0" lvl="0" marL="0" rtl="0" algn="ctr">
              <a:lnSpc>
                <a:spcPct val="115000"/>
              </a:lnSpc>
              <a:spcBef>
                <a:spcPts val="1000"/>
              </a:spcBef>
              <a:spcAft>
                <a:spcPts val="0"/>
              </a:spcAft>
              <a:buSzPct val="45833"/>
              <a:buNone/>
            </a:pPr>
            <a:r>
              <a:rPr b="1" i="1" lang="en-US">
                <a:solidFill>
                  <a:srgbClr val="007B93"/>
                </a:solidFill>
              </a:rPr>
              <a:t>“What question will help you discern if Jesus is trustworthy?”</a:t>
            </a:r>
            <a:endParaRPr b="1" i="1">
              <a:latin typeface="Avenir"/>
              <a:ea typeface="Avenir"/>
              <a:cs typeface="Avenir"/>
              <a:sym typeface="Avenir"/>
            </a:endParaRPr>
          </a:p>
          <a:p>
            <a:pPr indent="0" lvl="0" marL="0" rtl="0" algn="ctr">
              <a:lnSpc>
                <a:spcPct val="90000"/>
              </a:lnSpc>
              <a:spcBef>
                <a:spcPts val="1000"/>
              </a:spcBef>
              <a:spcAft>
                <a:spcPts val="0"/>
              </a:spcAft>
              <a:buSzPct val="100000"/>
              <a:buNone/>
            </a:pPr>
            <a:r>
              <a:t/>
            </a:r>
            <a:endParaRPr>
              <a:solidFill>
                <a:srgbClr val="007B93"/>
              </a:solidFill>
            </a:endParaRPr>
          </a:p>
        </p:txBody>
      </p:sp>
      <p:pic>
        <p:nvPicPr>
          <p:cNvPr descr="A close up of a logo&#10;&#10;Description automatically generated" id="376" name="Google Shape;376;p17"/>
          <p:cNvPicPr preferRelativeResize="0"/>
          <p:nvPr/>
        </p:nvPicPr>
        <p:blipFill rotWithShape="1">
          <a:blip r:embed="rId3">
            <a:alphaModFix/>
          </a:blip>
          <a:srcRect b="0" l="0" r="0" t="0"/>
          <a:stretch/>
        </p:blipFill>
        <p:spPr>
          <a:xfrm>
            <a:off x="3784788" y="650326"/>
            <a:ext cx="1574425" cy="1604499"/>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1"/>
          <p:cNvSpPr txBox="1"/>
          <p:nvPr/>
        </p:nvSpPr>
        <p:spPr>
          <a:xfrm>
            <a:off x="311700" y="947475"/>
            <a:ext cx="8520600" cy="1798200"/>
          </a:xfrm>
          <a:prstGeom prst="rect">
            <a:avLst/>
          </a:prstGeom>
          <a:noFill/>
          <a:ln>
            <a:noFill/>
          </a:ln>
        </p:spPr>
        <p:txBody>
          <a:bodyPr anchorCtr="0" anchor="b" bIns="34275" lIns="68575" spcFirstLastPara="1" rIns="68575" wrap="square" tIns="34275">
            <a:noAutofit/>
          </a:bodyPr>
          <a:lstStyle/>
          <a:p>
            <a:pPr indent="0" lvl="0" marL="0" marR="0" rtl="0" algn="ctr">
              <a:lnSpc>
                <a:spcPct val="90000"/>
              </a:lnSpc>
              <a:spcBef>
                <a:spcPts val="0"/>
              </a:spcBef>
              <a:spcAft>
                <a:spcPts val="0"/>
              </a:spcAft>
              <a:buClr>
                <a:srgbClr val="000000"/>
              </a:buClr>
              <a:buSzPts val="4500"/>
              <a:buFont typeface="Arial"/>
              <a:buNone/>
            </a:pPr>
            <a:r>
              <a:rPr b="1" i="0" lang="en-US" sz="4500" u="none" cap="none" strike="noStrike">
                <a:solidFill>
                  <a:srgbClr val="007B93"/>
                </a:solidFill>
                <a:latin typeface="Avenir"/>
                <a:ea typeface="Avenir"/>
                <a:cs typeface="Avenir"/>
                <a:sym typeface="Avenir"/>
              </a:rPr>
              <a:t>The 5 Thresholds of </a:t>
            </a:r>
            <a:r>
              <a:rPr b="1" i="0" lang="en-US" sz="4500" u="none" cap="none" strike="noStrike">
                <a:solidFill>
                  <a:srgbClr val="007B93"/>
                </a:solidFill>
                <a:latin typeface="Avenir"/>
                <a:ea typeface="Avenir"/>
                <a:cs typeface="Avenir"/>
                <a:sym typeface="Avenir"/>
                <a:extLst>
                  <a:ext uri="http://customooxmlschemas.google.com/">
                    <go:slidesCustomData xmlns:go="http://customooxmlschemas.google.com/" textRoundtripDataId="1"/>
                  </a:ext>
                </a:extLst>
              </a:rPr>
              <a:t>Faith</a:t>
            </a:r>
            <a:endParaRPr b="1" i="0" sz="4500" u="none" cap="none" strike="noStrike">
              <a:solidFill>
                <a:srgbClr val="007B93"/>
              </a:solidFill>
              <a:latin typeface="Avenir"/>
              <a:ea typeface="Avenir"/>
              <a:cs typeface="Avenir"/>
              <a:sym typeface="Avenir"/>
            </a:endParaRPr>
          </a:p>
          <a:p>
            <a:pPr indent="0" lvl="0" marL="0" marR="0" rtl="0" algn="ctr">
              <a:lnSpc>
                <a:spcPct val="90000"/>
              </a:lnSpc>
              <a:spcBef>
                <a:spcPts val="800"/>
              </a:spcBef>
              <a:spcAft>
                <a:spcPts val="0"/>
              </a:spcAft>
              <a:buClr>
                <a:srgbClr val="000000"/>
              </a:buClr>
              <a:buSzPts val="2400"/>
              <a:buFont typeface="Arial"/>
              <a:buNone/>
            </a:pPr>
            <a:r>
              <a:rPr b="0" i="0" lang="en-US" sz="2400" u="none" cap="none" strike="noStrike">
                <a:solidFill>
                  <a:srgbClr val="E76127"/>
                </a:solidFill>
                <a:latin typeface="Avenir"/>
                <a:ea typeface="Avenir"/>
                <a:cs typeface="Avenir"/>
                <a:sym typeface="Avenir"/>
              </a:rPr>
              <a:t>Growing in Relational Evangelism</a:t>
            </a:r>
            <a:endParaRPr b="1" i="0" sz="4500" u="none" cap="none" strike="noStrike">
              <a:solidFill>
                <a:srgbClr val="007B93"/>
              </a:solidFill>
              <a:latin typeface="Avenir"/>
              <a:ea typeface="Avenir"/>
              <a:cs typeface="Avenir"/>
              <a:sym typeface="Avenir"/>
            </a:endParaRPr>
          </a:p>
        </p:txBody>
      </p:sp>
      <p:sp>
        <p:nvSpPr>
          <p:cNvPr id="188" name="Google Shape;188;p1"/>
          <p:cNvSpPr txBox="1"/>
          <p:nvPr/>
        </p:nvSpPr>
        <p:spPr>
          <a:xfrm>
            <a:off x="259725" y="265950"/>
            <a:ext cx="5133600" cy="467400"/>
          </a:xfrm>
          <a:prstGeom prst="rect">
            <a:avLst/>
          </a:prstGeom>
          <a:noFill/>
          <a:ln>
            <a:noFill/>
          </a:ln>
        </p:spPr>
        <p:txBody>
          <a:bodyPr anchorCtr="0" anchor="t" bIns="34275" lIns="68575" spcFirstLastPara="1" rIns="68575" wrap="square" tIns="34275">
            <a:normAutofit/>
          </a:bodyPr>
          <a:lstStyle/>
          <a:p>
            <a:pPr indent="0" lvl="0" marL="0" marR="0" rtl="0" algn="l">
              <a:lnSpc>
                <a:spcPct val="90000"/>
              </a:lnSpc>
              <a:spcBef>
                <a:spcPts val="800"/>
              </a:spcBef>
              <a:spcAft>
                <a:spcPts val="0"/>
              </a:spcAft>
              <a:buClr>
                <a:srgbClr val="000000"/>
              </a:buClr>
              <a:buSzPts val="1400"/>
              <a:buFont typeface="Arial"/>
              <a:buNone/>
            </a:pPr>
            <a:r>
              <a:rPr b="0" i="0" lang="en-US" sz="1400" u="none" cap="none" strike="noStrike">
                <a:solidFill>
                  <a:srgbClr val="5F5F5F"/>
                </a:solidFill>
                <a:latin typeface="Avenir"/>
                <a:ea typeface="Avenir"/>
                <a:cs typeface="Avenir"/>
                <a:sym typeface="Avenir"/>
              </a:rPr>
              <a:t>Relational Evangelism Training </a:t>
            </a:r>
            <a:r>
              <a:rPr b="0" i="0" lang="en-US" sz="1400" u="none" cap="none" strike="noStrike">
                <a:solidFill>
                  <a:srgbClr val="E76127"/>
                </a:solidFill>
                <a:latin typeface="Avenir"/>
                <a:ea typeface="Avenir"/>
                <a:cs typeface="Avenir"/>
                <a:sym typeface="Avenir"/>
              </a:rPr>
              <a:t>Session #2</a:t>
            </a:r>
            <a:endParaRPr b="0" i="0" sz="1400" u="none" cap="none" strike="noStrike">
              <a:solidFill>
                <a:srgbClr val="E76127"/>
              </a:solidFill>
              <a:latin typeface="Avenir"/>
              <a:ea typeface="Avenir"/>
              <a:cs typeface="Avenir"/>
              <a:sym typeface="Avenir"/>
            </a:endParaRPr>
          </a:p>
        </p:txBody>
      </p:sp>
      <p:pic>
        <p:nvPicPr>
          <p:cNvPr id="189" name="Google Shape;189;p1"/>
          <p:cNvPicPr preferRelativeResize="0"/>
          <p:nvPr/>
        </p:nvPicPr>
        <p:blipFill rotWithShape="1">
          <a:blip r:embed="rId3">
            <a:alphaModFix/>
          </a:blip>
          <a:srcRect b="4170" l="0" r="0" t="4161"/>
          <a:stretch/>
        </p:blipFill>
        <p:spPr>
          <a:xfrm>
            <a:off x="152400" y="2959800"/>
            <a:ext cx="8839204" cy="1499508"/>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grpSp>
        <p:nvGrpSpPr>
          <p:cNvPr id="382" name="Google Shape;382;p18"/>
          <p:cNvGrpSpPr/>
          <p:nvPr/>
        </p:nvGrpSpPr>
        <p:grpSpPr>
          <a:xfrm>
            <a:off x="2033516" y="-139901"/>
            <a:ext cx="5411336" cy="5474999"/>
            <a:chOff x="2033516" y="-139901"/>
            <a:chExt cx="5411336" cy="5474999"/>
          </a:xfrm>
        </p:grpSpPr>
        <p:pic>
          <p:nvPicPr>
            <p:cNvPr id="383" name="Google Shape;383;p18"/>
            <p:cNvPicPr preferRelativeResize="0"/>
            <p:nvPr/>
          </p:nvPicPr>
          <p:blipFill rotWithShape="1">
            <a:blip r:embed="rId3">
              <a:alphaModFix/>
            </a:blip>
            <a:srcRect b="0" l="1410" r="-1410" t="0"/>
            <a:stretch/>
          </p:blipFill>
          <p:spPr>
            <a:xfrm>
              <a:off x="2033516" y="-139901"/>
              <a:ext cx="5411336" cy="5474999"/>
            </a:xfrm>
            <a:prstGeom prst="rect">
              <a:avLst/>
            </a:prstGeom>
            <a:noFill/>
            <a:ln>
              <a:noFill/>
            </a:ln>
          </p:spPr>
        </p:pic>
        <p:sp>
          <p:nvSpPr>
            <p:cNvPr id="384" name="Google Shape;384;p18"/>
            <p:cNvSpPr txBox="1"/>
            <p:nvPr/>
          </p:nvSpPr>
          <p:spPr>
            <a:xfrm>
              <a:off x="2887650" y="0"/>
              <a:ext cx="3466800" cy="1025100"/>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rgbClr val="E76127"/>
                </a:buClr>
                <a:buSzPts val="2400"/>
                <a:buFont typeface="Arial"/>
                <a:buNone/>
              </a:pPr>
              <a:r>
                <a:rPr b="1" i="0" lang="en-US" sz="2400" u="none" cap="none" strike="noStrike">
                  <a:solidFill>
                    <a:srgbClr val="5F5F5F"/>
                  </a:solidFill>
                  <a:latin typeface="Avenir"/>
                  <a:ea typeface="Avenir"/>
                  <a:cs typeface="Avenir"/>
                  <a:sym typeface="Avenir"/>
                </a:rPr>
                <a:t>Undecided</a:t>
              </a:r>
              <a:endParaRPr b="0" i="0" sz="1400" u="none" cap="none" strike="noStrike">
                <a:solidFill>
                  <a:srgbClr val="000000"/>
                </a:solidFill>
                <a:latin typeface="Arial"/>
                <a:ea typeface="Arial"/>
                <a:cs typeface="Arial"/>
                <a:sym typeface="Arial"/>
              </a:endParaRPr>
            </a:p>
          </p:txBody>
        </p:sp>
      </p:grpSp>
      <p:pic>
        <p:nvPicPr>
          <p:cNvPr id="385" name="Google Shape;385;p18"/>
          <p:cNvPicPr preferRelativeResize="0"/>
          <p:nvPr/>
        </p:nvPicPr>
        <p:blipFill rotWithShape="1">
          <a:blip r:embed="rId4">
            <a:alphaModFix/>
          </a:blip>
          <a:srcRect b="0" l="0" r="0" t="0"/>
          <a:stretch/>
        </p:blipFill>
        <p:spPr>
          <a:xfrm>
            <a:off x="1371600" y="1972767"/>
            <a:ext cx="6224156" cy="1194169"/>
          </a:xfrm>
          <a:prstGeom prst="rect">
            <a:avLst/>
          </a:prstGeom>
          <a:noFill/>
          <a:ln>
            <a:noFill/>
          </a:ln>
        </p:spPr>
      </p:pic>
      <p:grpSp>
        <p:nvGrpSpPr>
          <p:cNvPr id="386" name="Google Shape;386;p18"/>
          <p:cNvGrpSpPr/>
          <p:nvPr/>
        </p:nvGrpSpPr>
        <p:grpSpPr>
          <a:xfrm>
            <a:off x="0" y="1351127"/>
            <a:ext cx="2168062" cy="2217737"/>
            <a:chOff x="0" y="1344303"/>
            <a:chExt cx="2168062" cy="2217737"/>
          </a:xfrm>
        </p:grpSpPr>
        <p:pic>
          <p:nvPicPr>
            <p:cNvPr id="387" name="Google Shape;387;p18"/>
            <p:cNvPicPr preferRelativeResize="0"/>
            <p:nvPr/>
          </p:nvPicPr>
          <p:blipFill rotWithShape="1">
            <a:blip r:embed="rId3">
              <a:alphaModFix/>
            </a:blip>
            <a:srcRect b="0" l="0" r="0" t="0"/>
            <a:stretch/>
          </p:blipFill>
          <p:spPr>
            <a:xfrm>
              <a:off x="70512" y="1344303"/>
              <a:ext cx="2097550" cy="2122227"/>
            </a:xfrm>
            <a:prstGeom prst="rect">
              <a:avLst/>
            </a:prstGeom>
            <a:noFill/>
            <a:ln>
              <a:noFill/>
            </a:ln>
          </p:spPr>
        </p:pic>
        <p:sp>
          <p:nvSpPr>
            <p:cNvPr id="388" name="Google Shape;388;p18"/>
            <p:cNvSpPr txBox="1"/>
            <p:nvPr/>
          </p:nvSpPr>
          <p:spPr>
            <a:xfrm>
              <a:off x="0" y="2702653"/>
              <a:ext cx="2164260" cy="859387"/>
            </a:xfrm>
            <a:prstGeom prst="rect">
              <a:avLst/>
            </a:prstGeom>
            <a:noFill/>
            <a:ln>
              <a:noFill/>
            </a:ln>
          </p:spPr>
          <p:txBody>
            <a:bodyPr anchorCtr="0" anchor="b" bIns="45700" lIns="91425" spcFirstLastPara="1" rIns="91425" wrap="square" tIns="45700">
              <a:normAutofit/>
            </a:bodyPr>
            <a:lstStyle/>
            <a:p>
              <a:pPr indent="0" lvl="0" marL="0" marR="0" rtl="0" algn="ctr">
                <a:lnSpc>
                  <a:spcPct val="104166"/>
                </a:lnSpc>
                <a:spcBef>
                  <a:spcPts val="0"/>
                </a:spcBef>
                <a:spcAft>
                  <a:spcPts val="0"/>
                </a:spcAft>
                <a:buClr>
                  <a:srgbClr val="E76127"/>
                </a:buClr>
                <a:buSzPts val="2400"/>
                <a:buFont typeface="Arial"/>
                <a:buNone/>
              </a:pPr>
              <a:r>
                <a:rPr b="0" i="0" lang="en-US" sz="2400" u="none" cap="none" strike="noStrike">
                  <a:solidFill>
                    <a:srgbClr val="5F5F5F"/>
                  </a:solidFill>
                  <a:latin typeface="Avenir"/>
                  <a:ea typeface="Avenir"/>
                  <a:cs typeface="Avenir"/>
                  <a:sym typeface="Avenir"/>
                </a:rPr>
                <a:t>Undecided</a:t>
              </a:r>
              <a:endParaRPr b="0" i="0" sz="1400" u="none" cap="none" strike="noStrike">
                <a:solidFill>
                  <a:srgbClr val="000000"/>
                </a:solidFill>
                <a:latin typeface="Arial"/>
                <a:ea typeface="Arial"/>
                <a:cs typeface="Arial"/>
                <a:sym typeface="Arial"/>
              </a:endParaRPr>
            </a:p>
          </p:txBody>
        </p:sp>
      </p:grpSp>
      <p:grpSp>
        <p:nvGrpSpPr>
          <p:cNvPr id="389" name="Google Shape;389;p18"/>
          <p:cNvGrpSpPr/>
          <p:nvPr/>
        </p:nvGrpSpPr>
        <p:grpSpPr>
          <a:xfrm>
            <a:off x="7304377" y="1618895"/>
            <a:ext cx="1704355" cy="2261473"/>
            <a:chOff x="7304377" y="1618895"/>
            <a:chExt cx="1704355" cy="2261473"/>
          </a:xfrm>
        </p:grpSpPr>
        <p:pic>
          <p:nvPicPr>
            <p:cNvPr id="390" name="Google Shape;390;p18"/>
            <p:cNvPicPr preferRelativeResize="0"/>
            <p:nvPr/>
          </p:nvPicPr>
          <p:blipFill rotWithShape="1">
            <a:blip r:embed="rId5">
              <a:alphaModFix/>
            </a:blip>
            <a:srcRect b="0" l="0" r="0" t="0"/>
            <a:stretch/>
          </p:blipFill>
          <p:spPr>
            <a:xfrm>
              <a:off x="7430542" y="1618895"/>
              <a:ext cx="1488269" cy="1505778"/>
            </a:xfrm>
            <a:prstGeom prst="rect">
              <a:avLst/>
            </a:prstGeom>
            <a:noFill/>
            <a:ln>
              <a:noFill/>
            </a:ln>
          </p:spPr>
        </p:pic>
        <p:sp>
          <p:nvSpPr>
            <p:cNvPr id="391" name="Google Shape;391;p18"/>
            <p:cNvSpPr txBox="1"/>
            <p:nvPr/>
          </p:nvSpPr>
          <p:spPr>
            <a:xfrm>
              <a:off x="7304377" y="3020981"/>
              <a:ext cx="1704355" cy="859387"/>
            </a:xfrm>
            <a:prstGeom prst="rect">
              <a:avLst/>
            </a:prstGeom>
            <a:noFill/>
            <a:ln>
              <a:noFill/>
            </a:ln>
          </p:spPr>
          <p:txBody>
            <a:bodyPr anchorCtr="0" anchor="b" bIns="45700" lIns="91425" spcFirstLastPara="1" rIns="91425" wrap="square" tIns="45700">
              <a:normAutofit/>
            </a:bodyPr>
            <a:lstStyle/>
            <a:p>
              <a:pPr indent="0" lvl="0" marL="0" marR="0" rtl="0" algn="ctr">
                <a:lnSpc>
                  <a:spcPct val="104166"/>
                </a:lnSpc>
                <a:spcBef>
                  <a:spcPts val="0"/>
                </a:spcBef>
                <a:spcAft>
                  <a:spcPts val="0"/>
                </a:spcAft>
                <a:buClr>
                  <a:srgbClr val="E76127"/>
                </a:buClr>
                <a:buSzPts val="2400"/>
                <a:buFont typeface="Arial"/>
                <a:buNone/>
              </a:pPr>
              <a:r>
                <a:rPr b="0" i="0" lang="en-US" sz="2400" u="none" cap="none" strike="noStrike">
                  <a:solidFill>
                    <a:srgbClr val="5F5F5F"/>
                  </a:solidFill>
                  <a:latin typeface="Avenir"/>
                  <a:ea typeface="Avenir"/>
                  <a:cs typeface="Avenir"/>
                  <a:sym typeface="Avenir"/>
                </a:rPr>
                <a:t>Follower </a:t>
              </a:r>
              <a:br>
                <a:rPr b="0" i="0" lang="en-US" sz="2400" u="none" cap="none" strike="noStrike">
                  <a:solidFill>
                    <a:srgbClr val="5F5F5F"/>
                  </a:solidFill>
                  <a:latin typeface="Avenir"/>
                  <a:ea typeface="Avenir"/>
                  <a:cs typeface="Avenir"/>
                  <a:sym typeface="Avenir"/>
                </a:rPr>
              </a:br>
              <a:r>
                <a:rPr b="0" i="0" lang="en-US" sz="2400" u="none" cap="none" strike="noStrike">
                  <a:solidFill>
                    <a:srgbClr val="5F5F5F"/>
                  </a:solidFill>
                  <a:latin typeface="Avenir"/>
                  <a:ea typeface="Avenir"/>
                  <a:cs typeface="Avenir"/>
                  <a:sym typeface="Avenir"/>
                </a:rPr>
                <a:t>of Jesus</a:t>
              </a:r>
              <a:endParaRPr b="0" i="0" sz="1400" u="none" cap="none" strike="noStrike">
                <a:solidFill>
                  <a:srgbClr val="000000"/>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2" presetSubtype="8">
                                  <p:stCondLst>
                                    <p:cond delay="0"/>
                                  </p:stCondLst>
                                  <p:childTnLst>
                                    <p:anim calcmode="lin" valueType="num">
                                      <p:cBhvr additive="base">
                                        <p:cTn dur="500"/>
                                        <p:tgtEl>
                                          <p:spTgt spid="382"/>
                                        </p:tgtEl>
                                        <p:attrNameLst>
                                          <p:attrName>ppt_x</p:attrName>
                                        </p:attrNameLst>
                                      </p:cBhvr>
                                      <p:tavLst>
                                        <p:tav fmla="" tm="0">
                                          <p:val>
                                            <p:strVal val="#ppt_x"/>
                                          </p:val>
                                        </p:tav>
                                        <p:tav fmla="" tm="100000">
                                          <p:val>
                                            <p:strVal val="#ppt_x-1"/>
                                          </p:val>
                                        </p:tav>
                                      </p:tavLst>
                                    </p:anim>
                                    <p:set>
                                      <p:cBhvr>
                                        <p:cTn dur="1" fill="hold">
                                          <p:stCondLst>
                                            <p:cond delay="500"/>
                                          </p:stCondLst>
                                        </p:cTn>
                                        <p:tgtEl>
                                          <p:spTgt spid="382"/>
                                        </p:tgtEl>
                                        <p:attrNameLst>
                                          <p:attrName>style.visibility</p:attrName>
                                        </p:attrNameLst>
                                      </p:cBhvr>
                                      <p:to>
                                        <p:strVal val="hidden"/>
                                      </p:to>
                                    </p:set>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386"/>
                                        </p:tgtEl>
                                        <p:attrNameLst>
                                          <p:attrName>style.visibility</p:attrName>
                                        </p:attrNameLst>
                                      </p:cBhvr>
                                      <p:to>
                                        <p:strVal val="visible"/>
                                      </p:to>
                                    </p:set>
                                    <p:anim calcmode="lin" valueType="num">
                                      <p:cBhvr additive="base">
                                        <p:cTn dur="500"/>
                                        <p:tgtEl>
                                          <p:spTgt spid="386"/>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389"/>
                                        </p:tgtEl>
                                        <p:attrNameLst>
                                          <p:attrName>style.visibility</p:attrName>
                                        </p:attrNameLst>
                                      </p:cBhvr>
                                      <p:to>
                                        <p:strVal val="visible"/>
                                      </p:to>
                                    </p:set>
                                    <p:anim calcmode="lin" valueType="num">
                                      <p:cBhvr additive="base">
                                        <p:cTn dur="500"/>
                                        <p:tgtEl>
                                          <p:spTgt spid="389"/>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85"/>
                                        </p:tgtEl>
                                        <p:attrNameLst>
                                          <p:attrName>style.visibility</p:attrName>
                                        </p:attrNameLst>
                                      </p:cBhvr>
                                      <p:to>
                                        <p:strVal val="visible"/>
                                      </p:to>
                                    </p:set>
                                    <p:anim calcmode="lin" valueType="num">
                                      <p:cBhvr additive="base">
                                        <p:cTn dur="500"/>
                                        <p:tgtEl>
                                          <p:spTgt spid="385"/>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19"/>
          <p:cNvSpPr txBox="1"/>
          <p:nvPr>
            <p:ph idx="1" type="body"/>
          </p:nvPr>
        </p:nvSpPr>
        <p:spPr>
          <a:xfrm>
            <a:off x="428625" y="2451434"/>
            <a:ext cx="8267903" cy="268009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SzPts val="2400"/>
              <a:buNone/>
            </a:pPr>
            <a:r>
              <a:rPr lang="en-US"/>
              <a:t>Jesus loves to invite </a:t>
            </a:r>
            <a:br>
              <a:rPr lang="en-US"/>
            </a:br>
            <a:r>
              <a:rPr lang="en-US"/>
              <a:t>people to become his followers. </a:t>
            </a:r>
            <a:br>
              <a:rPr lang="en-US"/>
            </a:br>
            <a:r>
              <a:rPr lang="en-US"/>
              <a:t>We get to offer the same invitation!</a:t>
            </a:r>
            <a:br>
              <a:rPr lang="en-US"/>
            </a:br>
            <a:endParaRPr/>
          </a:p>
          <a:p>
            <a:pPr indent="0" lvl="0" marL="0" rtl="0" algn="ctr">
              <a:lnSpc>
                <a:spcPct val="90000"/>
              </a:lnSpc>
              <a:spcBef>
                <a:spcPts val="750"/>
              </a:spcBef>
              <a:spcAft>
                <a:spcPts val="0"/>
              </a:spcAft>
              <a:buSzPts val="2400"/>
              <a:buNone/>
            </a:pPr>
            <a:r>
              <a:rPr b="1" i="1" lang="en-US">
                <a:solidFill>
                  <a:srgbClr val="007B93"/>
                </a:solidFill>
                <a:latin typeface="Avenir"/>
                <a:ea typeface="Avenir"/>
                <a:cs typeface="Avenir"/>
                <a:sym typeface="Avenir"/>
              </a:rPr>
              <a:t>How can you grow as an inviter?  </a:t>
            </a:r>
            <a:endParaRPr/>
          </a:p>
          <a:p>
            <a:pPr indent="0" lvl="0" marL="0" rtl="0" algn="ctr">
              <a:lnSpc>
                <a:spcPct val="90000"/>
              </a:lnSpc>
              <a:spcBef>
                <a:spcPts val="750"/>
              </a:spcBef>
              <a:spcAft>
                <a:spcPts val="0"/>
              </a:spcAft>
              <a:buSzPts val="2400"/>
              <a:buNone/>
            </a:pPr>
            <a:r>
              <a:t/>
            </a:r>
            <a:endParaRPr b="1" i="1">
              <a:latin typeface="Avenir"/>
              <a:ea typeface="Avenir"/>
              <a:cs typeface="Avenir"/>
              <a:sym typeface="Avenir"/>
            </a:endParaRPr>
          </a:p>
          <a:p>
            <a:pPr indent="0" lvl="0" marL="0" rtl="0" algn="ctr">
              <a:lnSpc>
                <a:spcPct val="90000"/>
              </a:lnSpc>
              <a:spcBef>
                <a:spcPts val="750"/>
              </a:spcBef>
              <a:spcAft>
                <a:spcPts val="0"/>
              </a:spcAft>
              <a:buSzPts val="2400"/>
              <a:buNone/>
            </a:pPr>
            <a:r>
              <a:t/>
            </a:r>
            <a:endParaRPr>
              <a:solidFill>
                <a:srgbClr val="007B93"/>
              </a:solidFill>
            </a:endParaRPr>
          </a:p>
        </p:txBody>
      </p:sp>
      <p:pic>
        <p:nvPicPr>
          <p:cNvPr descr="A picture containing light&#10;&#10;Description automatically generated" id="398" name="Google Shape;398;p19"/>
          <p:cNvPicPr preferRelativeResize="0"/>
          <p:nvPr/>
        </p:nvPicPr>
        <p:blipFill rotWithShape="1">
          <a:blip r:embed="rId3">
            <a:alphaModFix/>
          </a:blip>
          <a:srcRect b="0" l="0" r="0" t="0"/>
          <a:stretch/>
        </p:blipFill>
        <p:spPr>
          <a:xfrm>
            <a:off x="3885689" y="609934"/>
            <a:ext cx="1372621" cy="179705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g2b2e968383f_0_0"/>
          <p:cNvSpPr txBox="1"/>
          <p:nvPr>
            <p:ph type="ctrTitle"/>
          </p:nvPr>
        </p:nvSpPr>
        <p:spPr>
          <a:xfrm>
            <a:off x="0" y="176100"/>
            <a:ext cx="9144000" cy="17907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007B93"/>
              </a:buClr>
              <a:buSzPts val="4500"/>
              <a:buFont typeface="Avenir"/>
              <a:buNone/>
            </a:pPr>
            <a:r>
              <a:rPr b="0" lang="en-US"/>
              <a:t>The 5 </a:t>
            </a:r>
            <a:r>
              <a:rPr b="0" lang="en-US">
                <a:extLst>
                  <a:ext uri="http://customooxmlschemas.google.com/">
                    <go:slidesCustomData xmlns:go="http://customooxmlschemas.google.com/" textRoundtripDataId="45"/>
                  </a:ext>
                </a:extLst>
              </a:rPr>
              <a:t>T</a:t>
            </a:r>
            <a:r>
              <a:rPr b="0" lang="en-US"/>
              <a:t>hresholds</a:t>
            </a:r>
            <a:endParaRPr/>
          </a:p>
        </p:txBody>
      </p:sp>
      <p:pic>
        <p:nvPicPr>
          <p:cNvPr id="405" name="Google Shape;405;g2b2e968383f_0_0"/>
          <p:cNvPicPr preferRelativeResize="0"/>
          <p:nvPr/>
        </p:nvPicPr>
        <p:blipFill rotWithShape="1">
          <a:blip r:embed="rId3">
            <a:alphaModFix/>
          </a:blip>
          <a:srcRect b="4170" l="0" r="0" t="4161"/>
          <a:stretch/>
        </p:blipFill>
        <p:spPr>
          <a:xfrm>
            <a:off x="152400" y="2162400"/>
            <a:ext cx="8839204" cy="1499508"/>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g2afe17e3b82_0_6"/>
          <p:cNvSpPr txBox="1"/>
          <p:nvPr>
            <p:ph type="title"/>
          </p:nvPr>
        </p:nvSpPr>
        <p:spPr>
          <a:xfrm>
            <a:off x="499425" y="744150"/>
            <a:ext cx="2779200" cy="2588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200"/>
              <a:buNone/>
            </a:pPr>
            <a:r>
              <a:rPr lang="en-US"/>
              <a:t>Guess where </a:t>
            </a:r>
            <a:br>
              <a:rPr lang="en-US"/>
            </a:br>
            <a:r>
              <a:rPr lang="en-US"/>
              <a:t>your friends </a:t>
            </a:r>
            <a:br>
              <a:rPr lang="en-US"/>
            </a:br>
            <a:r>
              <a:rPr lang="en-US"/>
              <a:t>are </a:t>
            </a:r>
            <a:r>
              <a:rPr lang="en-US">
                <a:extLst>
                  <a:ext uri="http://customooxmlschemas.google.com/">
                    <go:slidesCustomData xmlns:go="http://customooxmlschemas.google.com/" textRoundtripDataId="47"/>
                  </a:ext>
                </a:extLst>
              </a:rPr>
              <a:t>at</a:t>
            </a:r>
            <a:endParaRPr/>
          </a:p>
        </p:txBody>
      </p:sp>
      <p:pic>
        <p:nvPicPr>
          <p:cNvPr id="412" name="Google Shape;412;g2afe17e3b82_0_6"/>
          <p:cNvPicPr preferRelativeResize="0"/>
          <p:nvPr/>
        </p:nvPicPr>
        <p:blipFill rotWithShape="1">
          <a:blip r:embed="rId3">
            <a:alphaModFix/>
          </a:blip>
          <a:srcRect b="8057" l="0" r="0" t="10469"/>
          <a:stretch/>
        </p:blipFill>
        <p:spPr>
          <a:xfrm>
            <a:off x="3182575" y="48449"/>
            <a:ext cx="4484425" cy="472697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pic>
        <p:nvPicPr>
          <p:cNvPr descr="Harvest-01.png" id="418" name="Google Shape;418;g26638ecaf22_0_1"/>
          <p:cNvPicPr preferRelativeResize="0"/>
          <p:nvPr/>
        </p:nvPicPr>
        <p:blipFill rotWithShape="1">
          <a:blip r:embed="rId3">
            <a:alphaModFix/>
          </a:blip>
          <a:srcRect b="0" l="0" r="0" t="0"/>
          <a:stretch/>
        </p:blipFill>
        <p:spPr>
          <a:xfrm>
            <a:off x="5043979" y="1125981"/>
            <a:ext cx="3070906" cy="3070906"/>
          </a:xfrm>
          <a:prstGeom prst="rect">
            <a:avLst/>
          </a:prstGeom>
          <a:noFill/>
          <a:ln>
            <a:noFill/>
          </a:ln>
        </p:spPr>
      </p:pic>
      <p:pic>
        <p:nvPicPr>
          <p:cNvPr id="419" name="Google Shape;419;g26638ecaf22_0_1"/>
          <p:cNvPicPr preferRelativeResize="0"/>
          <p:nvPr/>
        </p:nvPicPr>
        <p:blipFill rotWithShape="1">
          <a:blip r:embed="rId4">
            <a:alphaModFix/>
          </a:blip>
          <a:srcRect b="8057" l="0" r="0" t="10469"/>
          <a:stretch/>
        </p:blipFill>
        <p:spPr>
          <a:xfrm>
            <a:off x="442825" y="0"/>
            <a:ext cx="4514300" cy="4758477"/>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g2b2e968383f_0_6"/>
          <p:cNvSpPr txBox="1"/>
          <p:nvPr/>
        </p:nvSpPr>
        <p:spPr>
          <a:xfrm>
            <a:off x="0" y="0"/>
            <a:ext cx="3162300" cy="9333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3100"/>
              <a:buFont typeface="Arial"/>
              <a:buNone/>
            </a:pPr>
            <a:r>
              <a:rPr b="1" i="0" lang="en-US" sz="3100" u="none" cap="none" strike="noStrike">
                <a:solidFill>
                  <a:srgbClr val="E76127"/>
                </a:solidFill>
                <a:latin typeface="Avenir"/>
                <a:ea typeface="Avenir"/>
                <a:cs typeface="Avenir"/>
                <a:sym typeface="Avenir"/>
              </a:rPr>
              <a:t> </a:t>
            </a:r>
            <a:br>
              <a:rPr b="1" i="0" lang="en-US" sz="3100" u="none" cap="none" strike="noStrike">
                <a:solidFill>
                  <a:srgbClr val="E76127"/>
                </a:solidFill>
                <a:latin typeface="Avenir"/>
                <a:ea typeface="Avenir"/>
                <a:cs typeface="Avenir"/>
                <a:sym typeface="Avenir"/>
              </a:rPr>
            </a:br>
            <a:r>
              <a:rPr b="1" i="0" lang="en-US" sz="2700" u="none" cap="none" strike="noStrike">
                <a:solidFill>
                  <a:srgbClr val="E76127"/>
                </a:solidFill>
                <a:latin typeface="Avenir"/>
                <a:ea typeface="Avenir"/>
                <a:cs typeface="Avenir"/>
                <a:sym typeface="Avenir"/>
              </a:rPr>
              <a:t>Our 5 </a:t>
            </a:r>
            <a:r>
              <a:rPr b="1" i="0" lang="en-US" sz="2700" u="none" cap="none" strike="noStrike">
                <a:solidFill>
                  <a:srgbClr val="E76127"/>
                </a:solidFill>
                <a:latin typeface="Avenir"/>
                <a:ea typeface="Avenir"/>
                <a:cs typeface="Avenir"/>
                <a:sym typeface="Avenir"/>
                <a:extLst>
                  <a:ext uri="http://customooxmlschemas.google.com/">
                    <go:slidesCustomData xmlns:go="http://customooxmlschemas.google.com/" textRoundtripDataId="49"/>
                  </a:ext>
                </a:extLst>
              </a:rPr>
              <a:t>Trainings</a:t>
            </a:r>
            <a:endParaRPr b="1" i="0" sz="2700" u="none" cap="none" strike="noStrike">
              <a:solidFill>
                <a:srgbClr val="E76127"/>
              </a:solidFill>
              <a:latin typeface="Avenir"/>
              <a:ea typeface="Avenir"/>
              <a:cs typeface="Avenir"/>
              <a:sym typeface="Avenir"/>
            </a:endParaRPr>
          </a:p>
        </p:txBody>
      </p:sp>
      <p:pic>
        <p:nvPicPr>
          <p:cNvPr id="425" name="Google Shape;425;g2b2e968383f_0_6"/>
          <p:cNvPicPr preferRelativeResize="0"/>
          <p:nvPr/>
        </p:nvPicPr>
        <p:blipFill rotWithShape="1">
          <a:blip r:embed="rId3">
            <a:alphaModFix/>
          </a:blip>
          <a:srcRect b="0" l="0" r="0" t="0"/>
          <a:stretch/>
        </p:blipFill>
        <p:spPr>
          <a:xfrm>
            <a:off x="2432475" y="0"/>
            <a:ext cx="4841068" cy="4838704"/>
          </a:xfrm>
          <a:prstGeom prst="rect">
            <a:avLst/>
          </a:prstGeom>
          <a:noFill/>
          <a:ln>
            <a:noFill/>
          </a:ln>
        </p:spPr>
      </p:pic>
      <p:sp>
        <p:nvSpPr>
          <p:cNvPr id="426" name="Google Shape;426;g2b2e968383f_0_6"/>
          <p:cNvSpPr txBox="1"/>
          <p:nvPr/>
        </p:nvSpPr>
        <p:spPr>
          <a:xfrm>
            <a:off x="3659225" y="3950775"/>
            <a:ext cx="2322300" cy="3753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FFFFFF"/>
                </a:solidFill>
                <a:latin typeface="Avenir"/>
                <a:ea typeface="Avenir"/>
                <a:cs typeface="Avenir"/>
                <a:sym typeface="Avenir"/>
              </a:rPr>
              <a:t>God does the Work</a:t>
            </a:r>
            <a:endParaRPr b="1" i="0" sz="1600" u="none" cap="none" strike="noStrike">
              <a:solidFill>
                <a:srgbClr val="FFFFFF"/>
              </a:solidFill>
              <a:latin typeface="Avenir"/>
              <a:ea typeface="Avenir"/>
              <a:cs typeface="Avenir"/>
              <a:sym typeface="Avenir"/>
            </a:endParaRPr>
          </a:p>
        </p:txBody>
      </p:sp>
      <p:sp>
        <p:nvSpPr>
          <p:cNvPr id="427" name="Google Shape;427;g2b2e968383f_0_6"/>
          <p:cNvSpPr txBox="1"/>
          <p:nvPr/>
        </p:nvSpPr>
        <p:spPr>
          <a:xfrm>
            <a:off x="4421300" y="3041625"/>
            <a:ext cx="2177100" cy="5535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FFFFFF"/>
                </a:solidFill>
                <a:latin typeface="Avenir"/>
                <a:ea typeface="Avenir"/>
                <a:cs typeface="Avenir"/>
                <a:sym typeface="Avenir"/>
              </a:rPr>
              <a:t>The 5 Thresholds </a:t>
            </a:r>
            <a:br>
              <a:rPr b="1" i="0" lang="en-US" sz="1600" u="none" cap="none" strike="noStrike">
                <a:solidFill>
                  <a:srgbClr val="FFFFFF"/>
                </a:solidFill>
                <a:latin typeface="Avenir"/>
                <a:ea typeface="Avenir"/>
                <a:cs typeface="Avenir"/>
                <a:sym typeface="Avenir"/>
              </a:rPr>
            </a:br>
            <a:r>
              <a:rPr b="1" i="0" lang="en-US" sz="1600" u="none" cap="none" strike="noStrike">
                <a:solidFill>
                  <a:srgbClr val="FFFFFF"/>
                </a:solidFill>
                <a:latin typeface="Avenir"/>
                <a:ea typeface="Avenir"/>
                <a:cs typeface="Avenir"/>
                <a:sym typeface="Avenir"/>
              </a:rPr>
              <a:t>of Faith</a:t>
            </a:r>
            <a:endParaRPr b="1" i="0" sz="1600" u="none" cap="none" strike="noStrike">
              <a:solidFill>
                <a:srgbClr val="FFFFFF"/>
              </a:solidFill>
              <a:latin typeface="Avenir"/>
              <a:ea typeface="Avenir"/>
              <a:cs typeface="Avenir"/>
              <a:sym typeface="Avenir"/>
            </a:endParaRPr>
          </a:p>
        </p:txBody>
      </p:sp>
      <p:sp>
        <p:nvSpPr>
          <p:cNvPr id="428" name="Google Shape;428;g2b2e968383f_0_6"/>
          <p:cNvSpPr txBox="1"/>
          <p:nvPr/>
        </p:nvSpPr>
        <p:spPr>
          <a:xfrm>
            <a:off x="3659225" y="2235050"/>
            <a:ext cx="2322300" cy="5832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FFFFFF"/>
                </a:solidFill>
                <a:latin typeface="Avenir"/>
                <a:ea typeface="Avenir"/>
                <a:cs typeface="Avenir"/>
                <a:sym typeface="Avenir"/>
              </a:rPr>
              <a:t>Asking </a:t>
            </a:r>
            <a:endParaRPr b="1" i="0" sz="1600" u="none" cap="none" strike="noStrike">
              <a:solidFill>
                <a:srgbClr val="FFFFFF"/>
              </a:solidFill>
              <a:latin typeface="Avenir"/>
              <a:ea typeface="Avenir"/>
              <a:cs typeface="Avenir"/>
              <a:sym typeface="Avenir"/>
            </a:endParaRPr>
          </a:p>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FFFFFF"/>
                </a:solidFill>
                <a:latin typeface="Avenir"/>
                <a:ea typeface="Avenir"/>
                <a:cs typeface="Avenir"/>
                <a:sym typeface="Avenir"/>
              </a:rPr>
              <a:t>Good Questions </a:t>
            </a:r>
            <a:endParaRPr b="1" i="0" sz="1600" u="none" cap="none" strike="noStrike">
              <a:solidFill>
                <a:srgbClr val="FFFFFF"/>
              </a:solidFill>
              <a:latin typeface="Avenir"/>
              <a:ea typeface="Avenir"/>
              <a:cs typeface="Avenir"/>
              <a:sym typeface="Avenir"/>
            </a:endParaRPr>
          </a:p>
        </p:txBody>
      </p:sp>
      <p:sp>
        <p:nvSpPr>
          <p:cNvPr id="429" name="Google Shape;429;g2b2e968383f_0_6"/>
          <p:cNvSpPr txBox="1"/>
          <p:nvPr/>
        </p:nvSpPr>
        <p:spPr>
          <a:xfrm>
            <a:off x="2943200" y="1392325"/>
            <a:ext cx="2322300" cy="5535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FFFFFF"/>
                </a:solidFill>
                <a:latin typeface="Avenir"/>
                <a:ea typeface="Avenir"/>
                <a:cs typeface="Avenir"/>
                <a:sym typeface="Avenir"/>
              </a:rPr>
              <a:t>Invitations that</a:t>
            </a:r>
            <a:br>
              <a:rPr b="1" i="0" lang="en-US" sz="1600" u="none" cap="none" strike="noStrike">
                <a:solidFill>
                  <a:srgbClr val="FFFFFF"/>
                </a:solidFill>
                <a:latin typeface="Avenir"/>
                <a:ea typeface="Avenir"/>
                <a:cs typeface="Avenir"/>
                <a:sym typeface="Avenir"/>
              </a:rPr>
            </a:br>
            <a:r>
              <a:rPr b="1" i="0" lang="en-US" sz="1600" u="none" cap="none" strike="noStrike">
                <a:solidFill>
                  <a:srgbClr val="FFFFFF"/>
                </a:solidFill>
                <a:latin typeface="Avenir"/>
                <a:ea typeface="Avenir"/>
                <a:cs typeface="Avenir"/>
                <a:sym typeface="Avenir"/>
              </a:rPr>
              <a:t>Change Lives</a:t>
            </a:r>
            <a:endParaRPr b="1" i="0" sz="1600" u="none" cap="none" strike="noStrike">
              <a:solidFill>
                <a:srgbClr val="FFFFFF"/>
              </a:solidFill>
              <a:latin typeface="Avenir"/>
              <a:ea typeface="Avenir"/>
              <a:cs typeface="Avenir"/>
              <a:sym typeface="Avenir"/>
            </a:endParaRPr>
          </a:p>
        </p:txBody>
      </p:sp>
      <p:sp>
        <p:nvSpPr>
          <p:cNvPr id="430" name="Google Shape;430;g2b2e968383f_0_6"/>
          <p:cNvSpPr txBox="1"/>
          <p:nvPr/>
        </p:nvSpPr>
        <p:spPr>
          <a:xfrm>
            <a:off x="3731825" y="549600"/>
            <a:ext cx="2177100" cy="5535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FFFFFF"/>
                </a:solidFill>
                <a:latin typeface="Avenir"/>
                <a:ea typeface="Avenir"/>
                <a:cs typeface="Avenir"/>
                <a:sym typeface="Avenir"/>
              </a:rPr>
              <a:t>Mentoring</a:t>
            </a:r>
            <a:endParaRPr b="1" i="0" sz="1600" u="none" cap="none" strike="noStrike">
              <a:solidFill>
                <a:srgbClr val="FFFFFF"/>
              </a:solidFill>
              <a:latin typeface="Avenir"/>
              <a:ea typeface="Avenir"/>
              <a:cs typeface="Avenir"/>
              <a:sym typeface="Avenir"/>
            </a:endParaRPr>
          </a:p>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FFFFFF"/>
                </a:solidFill>
                <a:latin typeface="Avenir"/>
                <a:ea typeface="Avenir"/>
                <a:cs typeface="Avenir"/>
                <a:sym typeface="Avenir"/>
              </a:rPr>
              <a:t>New Believers</a:t>
            </a:r>
            <a:endParaRPr b="1" i="0" sz="1600" u="none" cap="none" strike="noStrike">
              <a:solidFill>
                <a:srgbClr val="FFFFFF"/>
              </a:solidFill>
              <a:latin typeface="Avenir"/>
              <a:ea typeface="Avenir"/>
              <a:cs typeface="Avenir"/>
              <a:sym typeface="Aveni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pic>
        <p:nvPicPr>
          <p:cNvPr id="436" name="Google Shape;436;g26604d17124_0_10"/>
          <p:cNvPicPr preferRelativeResize="0"/>
          <p:nvPr/>
        </p:nvPicPr>
        <p:blipFill rotWithShape="1">
          <a:blip r:embed="rId3">
            <a:alphaModFix/>
          </a:blip>
          <a:srcRect b="0" l="0" r="0" t="0"/>
          <a:stretch/>
        </p:blipFill>
        <p:spPr>
          <a:xfrm>
            <a:off x="3395150" y="1210425"/>
            <a:ext cx="2353698" cy="235369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g26650cf6b72_0_91"/>
          <p:cNvSpPr txBox="1"/>
          <p:nvPr/>
        </p:nvSpPr>
        <p:spPr>
          <a:xfrm>
            <a:off x="0" y="0"/>
            <a:ext cx="3162300" cy="9333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3100"/>
              <a:buFont typeface="Arial"/>
              <a:buNone/>
            </a:pPr>
            <a:r>
              <a:rPr b="1" i="0" lang="en-US" sz="3100" u="none" cap="none" strike="noStrike">
                <a:solidFill>
                  <a:srgbClr val="E76127"/>
                </a:solidFill>
                <a:latin typeface="Avenir"/>
                <a:ea typeface="Avenir"/>
                <a:cs typeface="Avenir"/>
                <a:sym typeface="Avenir"/>
              </a:rPr>
              <a:t> </a:t>
            </a:r>
            <a:br>
              <a:rPr b="1" i="0" lang="en-US" sz="3100" u="none" cap="none" strike="noStrike">
                <a:solidFill>
                  <a:srgbClr val="E76127"/>
                </a:solidFill>
                <a:latin typeface="Avenir"/>
                <a:ea typeface="Avenir"/>
                <a:cs typeface="Avenir"/>
                <a:sym typeface="Avenir"/>
              </a:rPr>
            </a:br>
            <a:r>
              <a:rPr b="1" i="0" lang="en-US" sz="2700" u="none" cap="none" strike="noStrike">
                <a:solidFill>
                  <a:srgbClr val="E76127"/>
                </a:solidFill>
                <a:latin typeface="Avenir"/>
                <a:ea typeface="Avenir"/>
                <a:cs typeface="Avenir"/>
                <a:sym typeface="Avenir"/>
              </a:rPr>
              <a:t>Our 5 </a:t>
            </a:r>
            <a:r>
              <a:rPr b="1" i="0" lang="en-US" sz="2700" u="none" cap="none" strike="noStrike">
                <a:solidFill>
                  <a:srgbClr val="E76127"/>
                </a:solidFill>
                <a:latin typeface="Avenir"/>
                <a:ea typeface="Avenir"/>
                <a:cs typeface="Avenir"/>
                <a:sym typeface="Avenir"/>
                <a:extLst>
                  <a:ext uri="http://customooxmlschemas.google.com/">
                    <go:slidesCustomData xmlns:go="http://customooxmlschemas.google.com/" textRoundtripDataId="3"/>
                  </a:ext>
                </a:extLst>
              </a:rPr>
              <a:t>Trainings</a:t>
            </a:r>
            <a:endParaRPr b="1" i="0" sz="2700" u="none" cap="none" strike="noStrike">
              <a:solidFill>
                <a:srgbClr val="E76127"/>
              </a:solidFill>
              <a:latin typeface="Avenir"/>
              <a:ea typeface="Avenir"/>
              <a:cs typeface="Avenir"/>
              <a:sym typeface="Avenir"/>
            </a:endParaRPr>
          </a:p>
        </p:txBody>
      </p:sp>
      <p:pic>
        <p:nvPicPr>
          <p:cNvPr id="196" name="Google Shape;196;g26650cf6b72_0_91"/>
          <p:cNvPicPr preferRelativeResize="0"/>
          <p:nvPr/>
        </p:nvPicPr>
        <p:blipFill rotWithShape="1">
          <a:blip r:embed="rId3">
            <a:alphaModFix/>
          </a:blip>
          <a:srcRect b="0" l="0" r="0" t="0"/>
          <a:stretch/>
        </p:blipFill>
        <p:spPr>
          <a:xfrm>
            <a:off x="2432475" y="0"/>
            <a:ext cx="4841068" cy="4838704"/>
          </a:xfrm>
          <a:prstGeom prst="rect">
            <a:avLst/>
          </a:prstGeom>
          <a:noFill/>
          <a:ln>
            <a:noFill/>
          </a:ln>
        </p:spPr>
      </p:pic>
      <p:sp>
        <p:nvSpPr>
          <p:cNvPr id="197" name="Google Shape;197;g26650cf6b72_0_91"/>
          <p:cNvSpPr txBox="1"/>
          <p:nvPr/>
        </p:nvSpPr>
        <p:spPr>
          <a:xfrm>
            <a:off x="0" y="0"/>
            <a:ext cx="3162300" cy="9333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3100"/>
              <a:buFont typeface="Arial"/>
              <a:buNone/>
            </a:pPr>
            <a:r>
              <a:rPr b="1" i="0" lang="en-US" sz="3100" u="none" cap="none" strike="noStrike">
                <a:solidFill>
                  <a:srgbClr val="E76127"/>
                </a:solidFill>
                <a:latin typeface="Avenir"/>
                <a:ea typeface="Avenir"/>
                <a:cs typeface="Avenir"/>
                <a:sym typeface="Avenir"/>
              </a:rPr>
              <a:t> </a:t>
            </a:r>
            <a:br>
              <a:rPr b="1" i="0" lang="en-US" sz="3100" u="none" cap="none" strike="noStrike">
                <a:solidFill>
                  <a:srgbClr val="E76127"/>
                </a:solidFill>
                <a:latin typeface="Avenir"/>
                <a:ea typeface="Avenir"/>
                <a:cs typeface="Avenir"/>
                <a:sym typeface="Avenir"/>
              </a:rPr>
            </a:br>
            <a:r>
              <a:rPr b="1" i="0" lang="en-US" sz="2700" u="none" cap="none" strike="noStrike">
                <a:solidFill>
                  <a:srgbClr val="E76127"/>
                </a:solidFill>
                <a:latin typeface="Avenir"/>
                <a:ea typeface="Avenir"/>
                <a:cs typeface="Avenir"/>
                <a:sym typeface="Avenir"/>
              </a:rPr>
              <a:t>Our 5 </a:t>
            </a:r>
            <a:r>
              <a:rPr b="1" i="0" lang="en-US" sz="2700" u="none" cap="none" strike="noStrike">
                <a:solidFill>
                  <a:srgbClr val="E76127"/>
                </a:solidFill>
                <a:latin typeface="Avenir"/>
                <a:ea typeface="Avenir"/>
                <a:cs typeface="Avenir"/>
                <a:sym typeface="Avenir"/>
                <a:extLst>
                  <a:ext uri="http://customooxmlschemas.google.com/">
                    <go:slidesCustomData xmlns:go="http://customooxmlschemas.google.com/" textRoundtripDataId="4"/>
                  </a:ext>
                </a:extLst>
              </a:rPr>
              <a:t>Trainings</a:t>
            </a:r>
            <a:endParaRPr b="1" i="0" sz="2700" u="none" cap="none" strike="noStrike">
              <a:solidFill>
                <a:srgbClr val="E76127"/>
              </a:solidFill>
              <a:latin typeface="Avenir"/>
              <a:ea typeface="Avenir"/>
              <a:cs typeface="Avenir"/>
              <a:sym typeface="Avenir"/>
            </a:endParaRPr>
          </a:p>
        </p:txBody>
      </p:sp>
      <p:sp>
        <p:nvSpPr>
          <p:cNvPr id="198" name="Google Shape;198;g26650cf6b72_0_91"/>
          <p:cNvSpPr txBox="1"/>
          <p:nvPr/>
        </p:nvSpPr>
        <p:spPr>
          <a:xfrm>
            <a:off x="3659225" y="3950775"/>
            <a:ext cx="2322300" cy="3753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FFFFFF"/>
                </a:solidFill>
                <a:latin typeface="Avenir"/>
                <a:ea typeface="Avenir"/>
                <a:cs typeface="Avenir"/>
                <a:sym typeface="Avenir"/>
              </a:rPr>
              <a:t>God does the Work</a:t>
            </a:r>
            <a:endParaRPr b="1" i="0" sz="1600" u="none" cap="none" strike="noStrike">
              <a:solidFill>
                <a:srgbClr val="FFFFFF"/>
              </a:solidFill>
              <a:latin typeface="Avenir"/>
              <a:ea typeface="Avenir"/>
              <a:cs typeface="Avenir"/>
              <a:sym typeface="Avenir"/>
            </a:endParaRPr>
          </a:p>
        </p:txBody>
      </p:sp>
      <p:sp>
        <p:nvSpPr>
          <p:cNvPr id="199" name="Google Shape;199;g26650cf6b72_0_91"/>
          <p:cNvSpPr txBox="1"/>
          <p:nvPr/>
        </p:nvSpPr>
        <p:spPr>
          <a:xfrm>
            <a:off x="4421300" y="3041625"/>
            <a:ext cx="2177100" cy="5535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FFFFFF"/>
                </a:solidFill>
                <a:latin typeface="Avenir"/>
                <a:ea typeface="Avenir"/>
                <a:cs typeface="Avenir"/>
                <a:sym typeface="Avenir"/>
              </a:rPr>
              <a:t>The 5 Thresholds </a:t>
            </a:r>
            <a:br>
              <a:rPr b="1" i="0" lang="en-US" sz="1600" u="none" cap="none" strike="noStrike">
                <a:solidFill>
                  <a:srgbClr val="FFFFFF"/>
                </a:solidFill>
                <a:latin typeface="Avenir"/>
                <a:ea typeface="Avenir"/>
                <a:cs typeface="Avenir"/>
                <a:sym typeface="Avenir"/>
              </a:rPr>
            </a:br>
            <a:r>
              <a:rPr b="1" i="0" lang="en-US" sz="1600" u="none" cap="none" strike="noStrike">
                <a:solidFill>
                  <a:srgbClr val="FFFFFF"/>
                </a:solidFill>
                <a:latin typeface="Avenir"/>
                <a:ea typeface="Avenir"/>
                <a:cs typeface="Avenir"/>
                <a:sym typeface="Avenir"/>
              </a:rPr>
              <a:t>of Faith</a:t>
            </a:r>
            <a:endParaRPr b="1" i="0" sz="1600" u="none" cap="none" strike="noStrike">
              <a:solidFill>
                <a:srgbClr val="FFFFFF"/>
              </a:solidFill>
              <a:latin typeface="Avenir"/>
              <a:ea typeface="Avenir"/>
              <a:cs typeface="Avenir"/>
              <a:sym typeface="Avenir"/>
            </a:endParaRPr>
          </a:p>
        </p:txBody>
      </p:sp>
      <p:sp>
        <p:nvSpPr>
          <p:cNvPr id="200" name="Google Shape;200;g26650cf6b72_0_91"/>
          <p:cNvSpPr txBox="1"/>
          <p:nvPr/>
        </p:nvSpPr>
        <p:spPr>
          <a:xfrm>
            <a:off x="3659225" y="2235050"/>
            <a:ext cx="2322300" cy="5832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FFFFFF"/>
                </a:solidFill>
                <a:latin typeface="Avenir"/>
                <a:ea typeface="Avenir"/>
                <a:cs typeface="Avenir"/>
                <a:sym typeface="Avenir"/>
              </a:rPr>
              <a:t>Asking </a:t>
            </a:r>
            <a:endParaRPr b="1" i="0" sz="1600" u="none" cap="none" strike="noStrike">
              <a:solidFill>
                <a:srgbClr val="FFFFFF"/>
              </a:solidFill>
              <a:latin typeface="Avenir"/>
              <a:ea typeface="Avenir"/>
              <a:cs typeface="Avenir"/>
              <a:sym typeface="Avenir"/>
            </a:endParaRPr>
          </a:p>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FFFFFF"/>
                </a:solidFill>
                <a:latin typeface="Avenir"/>
                <a:ea typeface="Avenir"/>
                <a:cs typeface="Avenir"/>
                <a:sym typeface="Avenir"/>
              </a:rPr>
              <a:t>Good Questions </a:t>
            </a:r>
            <a:endParaRPr b="1" i="0" sz="1600" u="none" cap="none" strike="noStrike">
              <a:solidFill>
                <a:srgbClr val="FFFFFF"/>
              </a:solidFill>
              <a:latin typeface="Avenir"/>
              <a:ea typeface="Avenir"/>
              <a:cs typeface="Avenir"/>
              <a:sym typeface="Avenir"/>
            </a:endParaRPr>
          </a:p>
        </p:txBody>
      </p:sp>
      <p:sp>
        <p:nvSpPr>
          <p:cNvPr id="201" name="Google Shape;201;g26650cf6b72_0_91"/>
          <p:cNvSpPr txBox="1"/>
          <p:nvPr/>
        </p:nvSpPr>
        <p:spPr>
          <a:xfrm>
            <a:off x="2943200" y="1392325"/>
            <a:ext cx="2322300" cy="5535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FFFFFF"/>
                </a:solidFill>
                <a:latin typeface="Avenir"/>
                <a:ea typeface="Avenir"/>
                <a:cs typeface="Avenir"/>
                <a:sym typeface="Avenir"/>
              </a:rPr>
              <a:t>Invitations that</a:t>
            </a:r>
            <a:br>
              <a:rPr b="1" i="0" lang="en-US" sz="1600" u="none" cap="none" strike="noStrike">
                <a:solidFill>
                  <a:srgbClr val="FFFFFF"/>
                </a:solidFill>
                <a:latin typeface="Avenir"/>
                <a:ea typeface="Avenir"/>
                <a:cs typeface="Avenir"/>
                <a:sym typeface="Avenir"/>
              </a:rPr>
            </a:br>
            <a:r>
              <a:rPr b="1" i="0" lang="en-US" sz="1600" u="none" cap="none" strike="noStrike">
                <a:solidFill>
                  <a:srgbClr val="FFFFFF"/>
                </a:solidFill>
                <a:latin typeface="Avenir"/>
                <a:ea typeface="Avenir"/>
                <a:cs typeface="Avenir"/>
                <a:sym typeface="Avenir"/>
              </a:rPr>
              <a:t>Change Lives</a:t>
            </a:r>
            <a:endParaRPr b="1" i="0" sz="1600" u="none" cap="none" strike="noStrike">
              <a:solidFill>
                <a:srgbClr val="FFFFFF"/>
              </a:solidFill>
              <a:latin typeface="Avenir"/>
              <a:ea typeface="Avenir"/>
              <a:cs typeface="Avenir"/>
              <a:sym typeface="Avenir"/>
            </a:endParaRPr>
          </a:p>
        </p:txBody>
      </p:sp>
      <p:sp>
        <p:nvSpPr>
          <p:cNvPr id="202" name="Google Shape;202;g26650cf6b72_0_91"/>
          <p:cNvSpPr txBox="1"/>
          <p:nvPr/>
        </p:nvSpPr>
        <p:spPr>
          <a:xfrm>
            <a:off x="3731825" y="549600"/>
            <a:ext cx="2177100" cy="5535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FFFFFF"/>
                </a:solidFill>
                <a:latin typeface="Avenir"/>
                <a:ea typeface="Avenir"/>
                <a:cs typeface="Avenir"/>
                <a:sym typeface="Avenir"/>
              </a:rPr>
              <a:t>Mentoring</a:t>
            </a:r>
            <a:endParaRPr b="1" i="0" sz="1600" u="none" cap="none" strike="noStrike">
              <a:solidFill>
                <a:srgbClr val="FFFFFF"/>
              </a:solidFill>
              <a:latin typeface="Avenir"/>
              <a:ea typeface="Avenir"/>
              <a:cs typeface="Avenir"/>
              <a:sym typeface="Avenir"/>
            </a:endParaRPr>
          </a:p>
          <a:p>
            <a:pPr indent="0" lvl="0" marL="0" marR="0" rtl="0" algn="ctr">
              <a:lnSpc>
                <a:spcPct val="90000"/>
              </a:lnSpc>
              <a:spcBef>
                <a:spcPts val="0"/>
              </a:spcBef>
              <a:spcAft>
                <a:spcPts val="0"/>
              </a:spcAft>
              <a:buClr>
                <a:srgbClr val="000000"/>
              </a:buClr>
              <a:buSzPts val="1600"/>
              <a:buFont typeface="Arial"/>
              <a:buNone/>
            </a:pPr>
            <a:r>
              <a:rPr b="1" i="0" lang="en-US" sz="1600" u="none" cap="none" strike="noStrike">
                <a:solidFill>
                  <a:srgbClr val="FFFFFF"/>
                </a:solidFill>
                <a:latin typeface="Avenir"/>
                <a:ea typeface="Avenir"/>
                <a:cs typeface="Avenir"/>
                <a:sym typeface="Avenir"/>
              </a:rPr>
              <a:t>New Believers</a:t>
            </a:r>
            <a:endParaRPr b="1" i="0" sz="1600" u="none" cap="none" strike="noStrike">
              <a:solidFill>
                <a:srgbClr val="FFFFFF"/>
              </a:solidFill>
              <a:latin typeface="Avenir"/>
              <a:ea typeface="Avenir"/>
              <a:cs typeface="Avenir"/>
              <a:sym typeface="Avenir"/>
            </a:endParaRPr>
          </a:p>
        </p:txBody>
      </p:sp>
      <p:sp>
        <p:nvSpPr>
          <p:cNvPr id="203" name="Google Shape;203;g26650cf6b72_0_91"/>
          <p:cNvSpPr/>
          <p:nvPr/>
        </p:nvSpPr>
        <p:spPr>
          <a:xfrm>
            <a:off x="2347600" y="3011925"/>
            <a:ext cx="1166400" cy="583200"/>
          </a:xfrm>
          <a:prstGeom prst="rightArrow">
            <a:avLst>
              <a:gd fmla="val 50000" name="adj1"/>
              <a:gd fmla="val 50000" name="adj2"/>
            </a:avLst>
          </a:prstGeom>
          <a:solidFill>
            <a:srgbClr val="FFC0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venir"/>
              <a:ea typeface="Avenir"/>
              <a:cs typeface="Avenir"/>
              <a:sym typeface="Aveni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
          <p:cNvSpPr txBox="1"/>
          <p:nvPr>
            <p:ph type="ctrTitle"/>
          </p:nvPr>
        </p:nvSpPr>
        <p:spPr>
          <a:xfrm>
            <a:off x="0" y="176100"/>
            <a:ext cx="9143999" cy="17907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007B93"/>
              </a:buClr>
              <a:buSzPts val="4500"/>
              <a:buFont typeface="Avenir"/>
              <a:buNone/>
            </a:pPr>
            <a:r>
              <a:rPr b="0" lang="en-US"/>
              <a:t>THE 5 THRESHOLDS</a:t>
            </a:r>
            <a:endParaRPr/>
          </a:p>
        </p:txBody>
      </p:sp>
      <p:sp>
        <p:nvSpPr>
          <p:cNvPr id="210" name="Google Shape;210;p3"/>
          <p:cNvSpPr txBox="1"/>
          <p:nvPr/>
        </p:nvSpPr>
        <p:spPr>
          <a:xfrm>
            <a:off x="5135880" y="4107180"/>
            <a:ext cx="4008119" cy="1263146"/>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rgbClr val="E76127"/>
              </a:buClr>
              <a:buSzPts val="1800"/>
              <a:buFont typeface="Arial"/>
              <a:buNone/>
            </a:pPr>
            <a:br>
              <a:rPr b="0" i="0" lang="en-US" sz="1800" u="none" cap="none" strike="noStrike">
                <a:solidFill>
                  <a:srgbClr val="5F5F5F"/>
                </a:solidFill>
                <a:latin typeface="Avenir"/>
                <a:ea typeface="Avenir"/>
                <a:cs typeface="Avenir"/>
                <a:sym typeface="Avenir"/>
              </a:rPr>
            </a:br>
            <a:r>
              <a:rPr b="0" i="0" lang="en-US" sz="1800" u="none" cap="none" strike="noStrike">
                <a:solidFill>
                  <a:srgbClr val="5F5F5F"/>
                </a:solidFill>
                <a:latin typeface="Avenir"/>
                <a:ea typeface="Avenir"/>
                <a:cs typeface="Avenir"/>
                <a:sym typeface="Avenir"/>
              </a:rPr>
              <a:t> </a:t>
            </a:r>
            <a:br>
              <a:rPr b="0" i="0" lang="en-US" sz="1800" u="none" cap="none" strike="noStrike">
                <a:solidFill>
                  <a:srgbClr val="5F5F5F"/>
                </a:solidFill>
                <a:latin typeface="Avenir"/>
                <a:ea typeface="Avenir"/>
                <a:cs typeface="Avenir"/>
                <a:sym typeface="Avenir"/>
              </a:rPr>
            </a:br>
            <a:r>
              <a:rPr b="0" i="0" lang="en-US" sz="900" u="none" cap="none" strike="noStrike">
                <a:solidFill>
                  <a:srgbClr val="5F5F5F"/>
                </a:solidFill>
                <a:latin typeface="Avenir"/>
                <a:ea typeface="Avenir"/>
                <a:cs typeface="Avenir"/>
                <a:sym typeface="Avenir"/>
              </a:rPr>
              <a:t>From </a:t>
            </a:r>
            <a:r>
              <a:rPr b="0" i="1" lang="en-US" sz="900" u="none" cap="none" strike="noStrike">
                <a:solidFill>
                  <a:srgbClr val="5F5F5F"/>
                </a:solidFill>
                <a:latin typeface="Avenir"/>
                <a:ea typeface="Avenir"/>
                <a:cs typeface="Avenir"/>
                <a:sym typeface="Avenir"/>
              </a:rPr>
              <a:t>I Once Was Lost </a:t>
            </a:r>
            <a:r>
              <a:rPr b="0" i="0" lang="en-US" sz="900" u="none" cap="none" strike="noStrike">
                <a:solidFill>
                  <a:srgbClr val="5F5F5F"/>
                </a:solidFill>
                <a:latin typeface="Avenir"/>
                <a:ea typeface="Avenir"/>
                <a:cs typeface="Avenir"/>
                <a:sym typeface="Avenir"/>
              </a:rPr>
              <a:t>by Doug Schaupp and Don Everts (IVP)</a:t>
            </a:r>
            <a:br>
              <a:rPr b="0" i="0" lang="en-US" sz="1100" u="none" cap="none" strike="noStrike">
                <a:solidFill>
                  <a:srgbClr val="5F5F5F"/>
                </a:solidFill>
                <a:latin typeface="Avenir"/>
                <a:ea typeface="Avenir"/>
                <a:cs typeface="Avenir"/>
                <a:sym typeface="Avenir"/>
              </a:rPr>
            </a:br>
            <a:br>
              <a:rPr b="0" i="0" lang="en-US" sz="1800" u="none" cap="none" strike="noStrike">
                <a:solidFill>
                  <a:srgbClr val="FF0000"/>
                </a:solidFill>
                <a:latin typeface="Avenir"/>
                <a:ea typeface="Avenir"/>
                <a:cs typeface="Avenir"/>
                <a:sym typeface="Avenir"/>
              </a:rPr>
            </a:br>
            <a:endParaRPr b="0" i="0" sz="1800" u="none" cap="none" strike="noStrike">
              <a:solidFill>
                <a:srgbClr val="007B93"/>
              </a:solidFill>
              <a:latin typeface="Avenir"/>
              <a:ea typeface="Avenir"/>
              <a:cs typeface="Avenir"/>
              <a:sym typeface="Avenir"/>
            </a:endParaRPr>
          </a:p>
        </p:txBody>
      </p:sp>
      <p:pic>
        <p:nvPicPr>
          <p:cNvPr id="211" name="Google Shape;211;p3"/>
          <p:cNvPicPr preferRelativeResize="0"/>
          <p:nvPr/>
        </p:nvPicPr>
        <p:blipFill rotWithShape="1">
          <a:blip r:embed="rId3">
            <a:alphaModFix/>
          </a:blip>
          <a:srcRect b="4170" l="0" r="0" t="4161"/>
          <a:stretch/>
        </p:blipFill>
        <p:spPr>
          <a:xfrm>
            <a:off x="152400" y="2162400"/>
            <a:ext cx="8839204" cy="1499508"/>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pic>
        <p:nvPicPr>
          <p:cNvPr descr="Harvest-01.png" id="217" name="Google Shape;217;p4"/>
          <p:cNvPicPr preferRelativeResize="0"/>
          <p:nvPr/>
        </p:nvPicPr>
        <p:blipFill rotWithShape="1">
          <a:blip r:embed="rId3">
            <a:alphaModFix/>
          </a:blip>
          <a:srcRect b="0" l="0" r="0" t="0"/>
          <a:stretch/>
        </p:blipFill>
        <p:spPr>
          <a:xfrm>
            <a:off x="5043979" y="1125981"/>
            <a:ext cx="3070908" cy="3070908"/>
          </a:xfrm>
          <a:prstGeom prst="rect">
            <a:avLst/>
          </a:prstGeom>
          <a:noFill/>
          <a:ln>
            <a:noFill/>
          </a:ln>
        </p:spPr>
      </p:pic>
      <p:sp>
        <p:nvSpPr>
          <p:cNvPr id="218" name="Google Shape;218;p4"/>
          <p:cNvSpPr txBox="1"/>
          <p:nvPr/>
        </p:nvSpPr>
        <p:spPr>
          <a:xfrm>
            <a:off x="928991" y="1472359"/>
            <a:ext cx="6858000" cy="17907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7B93"/>
              </a:buClr>
              <a:buSzPts val="3600"/>
              <a:buFont typeface="Avenir"/>
              <a:buNone/>
            </a:pPr>
            <a:r>
              <a:rPr b="1" i="0" lang="en-US" sz="3600" u="none" cap="none" strike="noStrike">
                <a:solidFill>
                  <a:srgbClr val="007B93"/>
                </a:solidFill>
                <a:latin typeface="Avenir"/>
                <a:ea typeface="Avenir"/>
                <a:cs typeface="Avenir"/>
                <a:sym typeface="Avenir"/>
              </a:rPr>
              <a:t>MARK 4:26-29</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7B93"/>
              </a:buClr>
              <a:buSzPts val="800"/>
              <a:buFont typeface="Avenir"/>
              <a:buNone/>
            </a:pPr>
            <a:r>
              <a:t/>
            </a:r>
            <a:endParaRPr b="1" i="0" sz="800" u="none" cap="none" strike="noStrike">
              <a:solidFill>
                <a:srgbClr val="007B93"/>
              </a:solidFill>
              <a:latin typeface="Avenir"/>
              <a:ea typeface="Avenir"/>
              <a:cs typeface="Avenir"/>
              <a:sym typeface="Avenir"/>
            </a:endParaRPr>
          </a:p>
          <a:p>
            <a:pPr indent="0" lvl="0" marL="0" marR="0" rtl="0" algn="l">
              <a:lnSpc>
                <a:spcPct val="90000"/>
              </a:lnSpc>
              <a:spcBef>
                <a:spcPts val="0"/>
              </a:spcBef>
              <a:spcAft>
                <a:spcPts val="0"/>
              </a:spcAft>
              <a:buClr>
                <a:srgbClr val="5F5F5F"/>
              </a:buClr>
              <a:buSzPts val="2400"/>
              <a:buFont typeface="Avenir"/>
              <a:buNone/>
            </a:pPr>
            <a:r>
              <a:rPr b="0" i="0" lang="en-US" sz="2400" u="none" cap="none" strike="noStrike">
                <a:solidFill>
                  <a:srgbClr val="5F5F5F"/>
                </a:solidFill>
                <a:latin typeface="Avenir"/>
                <a:ea typeface="Avenir"/>
                <a:cs typeface="Avenir"/>
                <a:sym typeface="Avenir"/>
              </a:rPr>
              <a:t>The harvest is more </a:t>
            </a:r>
            <a:r>
              <a:rPr b="0" i="0" lang="en-US" sz="2400" u="none" cap="none" strike="noStrike">
                <a:solidFill>
                  <a:srgbClr val="5F5F5F"/>
                </a:solidFill>
                <a:latin typeface="Avenir"/>
                <a:ea typeface="Avenir"/>
                <a:cs typeface="Avenir"/>
                <a:sym typeface="Avenir"/>
                <a:extLst>
                  <a:ext uri="http://customooxmlschemas.google.com/">
                    <go:slidesCustomData xmlns:go="http://customooxmlschemas.google.com/" textRoundtripDataId="7"/>
                  </a:ext>
                </a:extLst>
              </a:rPr>
              <a:t>ripe</a:t>
            </a:r>
            <a:r>
              <a:rPr b="0" i="0" lang="en-US" sz="2400" u="none" cap="none" strike="noStrike">
                <a:solidFill>
                  <a:srgbClr val="5F5F5F"/>
                </a:solidFill>
                <a:latin typeface="Avenir"/>
                <a:ea typeface="Avenir"/>
                <a:cs typeface="Avenir"/>
                <a:sym typeface="Avenir"/>
              </a:rPr>
              <a:t>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5F5F5F"/>
              </a:buClr>
              <a:buSzPts val="2400"/>
              <a:buFont typeface="Avenir"/>
              <a:buNone/>
            </a:pPr>
            <a:r>
              <a:rPr b="0" i="0" lang="en-US" sz="2400" u="none" cap="none" strike="noStrike">
                <a:solidFill>
                  <a:srgbClr val="5F5F5F"/>
                </a:solidFill>
                <a:latin typeface="Avenir"/>
                <a:ea typeface="Avenir"/>
                <a:cs typeface="Avenir"/>
                <a:sym typeface="Avenir"/>
              </a:rPr>
              <a:t>than we think.</a:t>
            </a:r>
            <a:endParaRPr b="1" i="0" sz="3600" u="none" cap="none" strike="noStrike">
              <a:solidFill>
                <a:srgbClr val="007B93"/>
              </a:solidFill>
              <a:latin typeface="Avenir"/>
              <a:ea typeface="Avenir"/>
              <a:cs typeface="Avenir"/>
              <a:sym typeface="Aveni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5"/>
          <p:cNvSpPr txBox="1"/>
          <p:nvPr>
            <p:ph idx="1" type="body"/>
          </p:nvPr>
        </p:nvSpPr>
        <p:spPr>
          <a:xfrm>
            <a:off x="276001" y="528750"/>
            <a:ext cx="8592000" cy="4086000"/>
          </a:xfrm>
          <a:prstGeom prst="rect">
            <a:avLst/>
          </a:prstGeom>
          <a:noFill/>
          <a:ln>
            <a:noFill/>
          </a:ln>
        </p:spPr>
        <p:txBody>
          <a:bodyPr anchorCtr="0" anchor="t" bIns="45700" lIns="91425" spcFirstLastPara="1" rIns="91425" wrap="square" tIns="45700">
            <a:normAutofit/>
          </a:bodyPr>
          <a:lstStyle/>
          <a:p>
            <a:pPr indent="0" lvl="0" marL="0" rtl="0" algn="ctr">
              <a:lnSpc>
                <a:spcPct val="120000"/>
              </a:lnSpc>
              <a:spcBef>
                <a:spcPts val="0"/>
              </a:spcBef>
              <a:spcAft>
                <a:spcPts val="0"/>
              </a:spcAft>
              <a:buSzPts val="2000"/>
              <a:buNone/>
            </a:pPr>
            <a:r>
              <a:rPr lang="en-US" sz="2300">
                <a:latin typeface="Avenir"/>
                <a:ea typeface="Avenir"/>
                <a:cs typeface="Avenir"/>
                <a:sym typeface="Avenir"/>
              </a:rPr>
              <a:t>He [Jesus] also said, “This is what the kingdom of God is like. </a:t>
            </a:r>
            <a:br>
              <a:rPr lang="en-US" sz="2300">
                <a:latin typeface="Avenir"/>
                <a:ea typeface="Avenir"/>
                <a:cs typeface="Avenir"/>
                <a:sym typeface="Avenir"/>
              </a:rPr>
            </a:br>
            <a:r>
              <a:rPr lang="en-US" sz="2300">
                <a:latin typeface="Avenir"/>
                <a:ea typeface="Avenir"/>
                <a:cs typeface="Avenir"/>
                <a:sym typeface="Avenir"/>
              </a:rPr>
              <a:t>A man scatters seed on the ground.  Night and day</a:t>
            </a:r>
            <a:br>
              <a:rPr lang="en-US" sz="2300">
                <a:latin typeface="Avenir"/>
                <a:ea typeface="Avenir"/>
                <a:cs typeface="Avenir"/>
                <a:sym typeface="Avenir"/>
              </a:rPr>
            </a:br>
            <a:r>
              <a:rPr lang="en-US" sz="2300">
                <a:latin typeface="Avenir"/>
                <a:ea typeface="Avenir"/>
                <a:cs typeface="Avenir"/>
                <a:sym typeface="Avenir"/>
              </a:rPr>
              <a:t>whether he sleeps or gets up, the seed sprouts and grows, </a:t>
            </a:r>
            <a:br>
              <a:rPr lang="en-US" sz="2300">
                <a:latin typeface="Avenir"/>
                <a:ea typeface="Avenir"/>
                <a:cs typeface="Avenir"/>
                <a:sym typeface="Avenir"/>
              </a:rPr>
            </a:br>
            <a:r>
              <a:rPr lang="en-US" sz="2300">
                <a:latin typeface="Avenir"/>
                <a:ea typeface="Avenir"/>
                <a:cs typeface="Avenir"/>
                <a:sym typeface="Avenir"/>
              </a:rPr>
              <a:t>though he does not know how. All by itself the soil </a:t>
            </a:r>
            <a:br>
              <a:rPr lang="en-US" sz="2300">
                <a:latin typeface="Avenir"/>
                <a:ea typeface="Avenir"/>
                <a:cs typeface="Avenir"/>
                <a:sym typeface="Avenir"/>
              </a:rPr>
            </a:br>
            <a:r>
              <a:rPr lang="en-US" sz="2300">
                <a:latin typeface="Avenir"/>
                <a:ea typeface="Avenir"/>
                <a:cs typeface="Avenir"/>
                <a:sym typeface="Avenir"/>
              </a:rPr>
              <a:t>produces grain—first the stalk, then the head, then the </a:t>
            </a:r>
            <a:br>
              <a:rPr lang="en-US" sz="2300">
                <a:latin typeface="Avenir"/>
                <a:ea typeface="Avenir"/>
                <a:cs typeface="Avenir"/>
                <a:sym typeface="Avenir"/>
              </a:rPr>
            </a:br>
            <a:r>
              <a:rPr lang="en-US" sz="2300">
                <a:latin typeface="Avenir"/>
                <a:ea typeface="Avenir"/>
                <a:cs typeface="Avenir"/>
                <a:sym typeface="Avenir"/>
              </a:rPr>
              <a:t>full kernel in the head. As soon as the grain is ripe, he </a:t>
            </a:r>
            <a:br>
              <a:rPr lang="en-US" sz="2300">
                <a:latin typeface="Avenir"/>
                <a:ea typeface="Avenir"/>
                <a:cs typeface="Avenir"/>
                <a:sym typeface="Avenir"/>
              </a:rPr>
            </a:br>
            <a:r>
              <a:rPr lang="en-US" sz="2300">
                <a:latin typeface="Avenir"/>
                <a:ea typeface="Avenir"/>
                <a:cs typeface="Avenir"/>
                <a:sym typeface="Avenir"/>
              </a:rPr>
              <a:t>puts the sickle to it, because the harvest has come.”</a:t>
            </a:r>
            <a:br>
              <a:rPr lang="en-US" sz="1600"/>
            </a:br>
            <a:r>
              <a:rPr lang="en-US" sz="1600"/>
              <a:t>                                                                     Mark 4:26-29 </a:t>
            </a:r>
            <a:r>
              <a:rPr lang="en-US" sz="1100"/>
              <a:t>(NIV)</a:t>
            </a:r>
            <a:br>
              <a:rPr lang="en-US" sz="1800"/>
            </a:br>
            <a:br>
              <a:rPr lang="en-US" sz="1400">
                <a:solidFill>
                  <a:srgbClr val="FF0000"/>
                </a:solidFill>
              </a:rPr>
            </a:br>
            <a:endParaRPr>
              <a:solidFill>
                <a:srgbClr val="007B93"/>
              </a:solidFill>
            </a:endParaRPr>
          </a:p>
        </p:txBody>
      </p:sp>
      <p:sp>
        <p:nvSpPr>
          <p:cNvPr id="225" name="Google Shape;225;p5"/>
          <p:cNvSpPr txBox="1"/>
          <p:nvPr/>
        </p:nvSpPr>
        <p:spPr>
          <a:xfrm>
            <a:off x="0" y="3980482"/>
            <a:ext cx="9144000" cy="515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chemeClr val="dk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25"/>
                                        </p:tgtEl>
                                        <p:attrNameLst>
                                          <p:attrName>style.visibility</p:attrName>
                                        </p:attrNameLst>
                                      </p:cBhvr>
                                      <p:to>
                                        <p:strVal val="visible"/>
                                      </p:to>
                                    </p:set>
                                    <p:anim calcmode="lin" valueType="num">
                                      <p:cBhvr additive="base">
                                        <p:cTn dur="500"/>
                                        <p:tgtEl>
                                          <p:spTgt spid="225"/>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pic>
        <p:nvPicPr>
          <p:cNvPr id="231" name="Google Shape;231;g2cdf65092ea_0_0"/>
          <p:cNvPicPr preferRelativeResize="0"/>
          <p:nvPr/>
        </p:nvPicPr>
        <p:blipFill rotWithShape="1">
          <a:blip r:embed="rId3">
            <a:alphaModFix/>
          </a:blip>
          <a:srcRect b="0" l="0" r="0" t="0"/>
          <a:stretch/>
        </p:blipFill>
        <p:spPr>
          <a:xfrm>
            <a:off x="-859610" y="-769800"/>
            <a:ext cx="6130781" cy="6378302"/>
          </a:xfrm>
          <a:prstGeom prst="rect">
            <a:avLst/>
          </a:prstGeom>
          <a:noFill/>
          <a:ln>
            <a:noFill/>
          </a:ln>
        </p:spPr>
      </p:pic>
      <p:pic>
        <p:nvPicPr>
          <p:cNvPr id="232" name="Google Shape;232;g2cdf65092ea_0_0"/>
          <p:cNvPicPr preferRelativeResize="0"/>
          <p:nvPr/>
        </p:nvPicPr>
        <p:blipFill rotWithShape="1">
          <a:blip r:embed="rId4">
            <a:alphaModFix/>
          </a:blip>
          <a:srcRect b="0" l="0" r="0" t="0"/>
          <a:stretch/>
        </p:blipFill>
        <p:spPr>
          <a:xfrm>
            <a:off x="3872805" y="-769800"/>
            <a:ext cx="6130781" cy="6378302"/>
          </a:xfrm>
          <a:prstGeom prst="rect">
            <a:avLst/>
          </a:prstGeom>
          <a:noFill/>
          <a:ln>
            <a:noFill/>
          </a:ln>
        </p:spPr>
      </p:pic>
      <p:pic>
        <p:nvPicPr>
          <p:cNvPr id="233" name="Google Shape;233;g2cdf65092ea_0_0"/>
          <p:cNvPicPr preferRelativeResize="0"/>
          <p:nvPr/>
        </p:nvPicPr>
        <p:blipFill rotWithShape="1">
          <a:blip r:embed="rId5">
            <a:alphaModFix/>
          </a:blip>
          <a:srcRect b="0" l="0" r="0" t="0"/>
          <a:stretch/>
        </p:blipFill>
        <p:spPr>
          <a:xfrm>
            <a:off x="1506629" y="-771475"/>
            <a:ext cx="6130735" cy="6381650"/>
          </a:xfrm>
          <a:prstGeom prst="rect">
            <a:avLst/>
          </a:prstGeom>
          <a:noFill/>
          <a:ln>
            <a:noFill/>
          </a:ln>
        </p:spPr>
      </p:pic>
      <p:pic>
        <p:nvPicPr>
          <p:cNvPr id="234" name="Google Shape;234;g2cdf65092ea_0_0"/>
          <p:cNvPicPr preferRelativeResize="0"/>
          <p:nvPr/>
        </p:nvPicPr>
        <p:blipFill rotWithShape="1">
          <a:blip r:embed="rId6">
            <a:alphaModFix/>
          </a:blip>
          <a:srcRect b="0" l="0" r="0" t="0"/>
          <a:stretch/>
        </p:blipFill>
        <p:spPr>
          <a:xfrm>
            <a:off x="1506637" y="-769799"/>
            <a:ext cx="6130733" cy="6378302"/>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31"/>
                                        </p:tgtEl>
                                        <p:attrNameLst>
                                          <p:attrName>style.visibility</p:attrName>
                                        </p:attrNameLst>
                                      </p:cBhvr>
                                      <p:to>
                                        <p:strVal val="visible"/>
                                      </p:to>
                                    </p:set>
                                    <p:anim calcmode="lin" valueType="num">
                                      <p:cBhvr additive="base">
                                        <p:cTn dur="1000"/>
                                        <p:tgtEl>
                                          <p:spTgt spid="231"/>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32"/>
                                        </p:tgtEl>
                                        <p:attrNameLst>
                                          <p:attrName>style.visibility</p:attrName>
                                        </p:attrNameLst>
                                      </p:cBhvr>
                                      <p:to>
                                        <p:strVal val="visible"/>
                                      </p:to>
                                    </p:set>
                                    <p:anim calcmode="lin" valueType="num">
                                      <p:cBhvr additive="base">
                                        <p:cTn dur="1000"/>
                                        <p:tgtEl>
                                          <p:spTgt spid="232"/>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231"/>
                                        </p:tgtEl>
                                        <p:attrNameLst>
                                          <p:attrName>ppt_x</p:attrName>
                                        </p:attrNameLst>
                                      </p:cBhvr>
                                      <p:tavLst>
                                        <p:tav fmla="" tm="0">
                                          <p:val>
                                            <p:strVal val="#ppt_x"/>
                                          </p:val>
                                        </p:tav>
                                        <p:tav fmla="" tm="100000">
                                          <p:val>
                                            <p:strVal val="#ppt_x+1"/>
                                          </p:val>
                                        </p:tav>
                                      </p:tavLst>
                                    </p:anim>
                                    <p:set>
                                      <p:cBhvr>
                                        <p:cTn dur="1" fill="hold">
                                          <p:stCondLst>
                                            <p:cond delay="1000"/>
                                          </p:stCondLst>
                                        </p:cTn>
                                        <p:tgtEl>
                                          <p:spTgt spid="231"/>
                                        </p:tgtEl>
                                        <p:attrNameLst>
                                          <p:attrName>style.visibility</p:attrName>
                                        </p:attrNameLst>
                                      </p:cBhvr>
                                      <p:to>
                                        <p:strVal val="hidden"/>
                                      </p:to>
                                    </p:set>
                                  </p:childTnLst>
                                </p:cTn>
                              </p:par>
                              <p:par>
                                <p:cTn fill="hold" nodeType="withEffect" presetClass="exit" presetID="2" presetSubtype="8">
                                  <p:stCondLst>
                                    <p:cond delay="0"/>
                                  </p:stCondLst>
                                  <p:childTnLst>
                                    <p:anim calcmode="lin" valueType="num">
                                      <p:cBhvr additive="base">
                                        <p:cTn dur="1000"/>
                                        <p:tgtEl>
                                          <p:spTgt spid="232"/>
                                        </p:tgtEl>
                                        <p:attrNameLst>
                                          <p:attrName>ppt_x</p:attrName>
                                        </p:attrNameLst>
                                      </p:cBhvr>
                                      <p:tavLst>
                                        <p:tav fmla="" tm="0">
                                          <p:val>
                                            <p:strVal val="#ppt_x"/>
                                          </p:val>
                                        </p:tav>
                                        <p:tav fmla="" tm="100000">
                                          <p:val>
                                            <p:strVal val="#ppt_x-1"/>
                                          </p:val>
                                        </p:tav>
                                      </p:tavLst>
                                    </p:anim>
                                    <p:set>
                                      <p:cBhvr>
                                        <p:cTn dur="1" fill="hold">
                                          <p:stCondLst>
                                            <p:cond delay="1000"/>
                                          </p:stCondLst>
                                        </p:cTn>
                                        <p:tgtEl>
                                          <p:spTgt spid="232"/>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233"/>
                                        </p:tgtEl>
                                        <p:attrNameLst>
                                          <p:attrName>style.visibility</p:attrName>
                                        </p:attrNameLst>
                                      </p:cBhvr>
                                      <p:to>
                                        <p:strVal val="visible"/>
                                      </p:to>
                                    </p:set>
                                    <p:animEffect filter="fade" transition="in">
                                      <p:cBhvr>
                                        <p:cTn dur="1000"/>
                                        <p:tgtEl>
                                          <p:spTgt spid="2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4"/>
                                        </p:tgtEl>
                                        <p:attrNameLst>
                                          <p:attrName>style.visibility</p:attrName>
                                        </p:attrNameLst>
                                      </p:cBhvr>
                                      <p:to>
                                        <p:strVal val="visible"/>
                                      </p:to>
                                    </p:set>
                                    <p:animEffect filter="fade" transition="in">
                                      <p:cBhvr>
                                        <p:cTn dur="1000"/>
                                        <p:tgtEl>
                                          <p:spTgt spid="234"/>
                                        </p:tgtEl>
                                      </p:cBhvr>
                                    </p:animEffect>
                                  </p:childTnLst>
                                </p:cTn>
                              </p:par>
                            </p:childTnLst>
                          </p:cTn>
                        </p:par>
                        <p:par>
                          <p:cTn fill="hold">
                            <p:stCondLst>
                              <p:cond delay="1000"/>
                            </p:stCondLst>
                            <p:childTnLst>
                              <p:par>
                                <p:cTn fill="hold" nodeType="afterEffect" presetClass="exit" presetID="1" presetSubtype="0">
                                  <p:stCondLst>
                                    <p:cond delay="0"/>
                                  </p:stCondLst>
                                  <p:childTnLst>
                                    <p:set>
                                      <p:cBhvr>
                                        <p:cTn dur="1" fill="hold">
                                          <p:stCondLst>
                                            <p:cond delay="1"/>
                                          </p:stCondLst>
                                        </p:cTn>
                                        <p:tgtEl>
                                          <p:spTgt spid="233"/>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6"/>
          <p:cNvSpPr/>
          <p:nvPr/>
        </p:nvSpPr>
        <p:spPr>
          <a:xfrm>
            <a:off x="2537688" y="598046"/>
            <a:ext cx="40686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007B93"/>
                </a:solidFill>
                <a:latin typeface="Avenir"/>
                <a:ea typeface="Avenir"/>
                <a:cs typeface="Avenir"/>
                <a:sym typeface="Avenir"/>
              </a:rPr>
              <a:t>What is the farmer good at?</a:t>
            </a:r>
            <a:endParaRPr b="1" i="0" sz="2400" u="none" cap="none" strike="noStrike">
              <a:solidFill>
                <a:schemeClr val="dk1"/>
              </a:solidFill>
              <a:latin typeface="Calibri"/>
              <a:ea typeface="Calibri"/>
              <a:cs typeface="Calibri"/>
              <a:sym typeface="Calibri"/>
            </a:endParaRPr>
          </a:p>
        </p:txBody>
      </p:sp>
      <p:grpSp>
        <p:nvGrpSpPr>
          <p:cNvPr id="241" name="Google Shape;241;p6"/>
          <p:cNvGrpSpPr/>
          <p:nvPr/>
        </p:nvGrpSpPr>
        <p:grpSpPr>
          <a:xfrm>
            <a:off x="1302292" y="1261678"/>
            <a:ext cx="3229338" cy="1566174"/>
            <a:chOff x="1907704" y="1988840"/>
            <a:chExt cx="2321068" cy="2088232"/>
          </a:xfrm>
        </p:grpSpPr>
        <p:sp>
          <p:nvSpPr>
            <p:cNvPr id="242" name="Google Shape;242;p6"/>
            <p:cNvSpPr/>
            <p:nvPr/>
          </p:nvSpPr>
          <p:spPr>
            <a:xfrm>
              <a:off x="1907704" y="1988840"/>
              <a:ext cx="2321068" cy="2088232"/>
            </a:xfrm>
            <a:prstGeom prst="rect">
              <a:avLst/>
            </a:prstGeom>
            <a:solidFill>
              <a:srgbClr val="00A99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sp>
          <p:nvSpPr>
            <p:cNvPr id="243" name="Google Shape;243;p6"/>
            <p:cNvSpPr txBox="1"/>
            <p:nvPr/>
          </p:nvSpPr>
          <p:spPr>
            <a:xfrm>
              <a:off x="1907704" y="2744616"/>
              <a:ext cx="2321068" cy="500421"/>
            </a:xfrm>
            <a:prstGeom prst="rect">
              <a:avLst/>
            </a:prstGeom>
            <a:noFill/>
            <a:ln>
              <a:noFill/>
            </a:ln>
            <a:effectLst>
              <a:outerShdw blurRad="50800" rotWithShape="0" algn="tl" dir="2700000" dist="38100">
                <a:srgbClr val="000000">
                  <a:alpha val="40000"/>
                </a:srgbClr>
              </a:outerShdw>
            </a:effectLst>
          </p:spPr>
          <p:txBody>
            <a:bodyPr anchorCtr="0" anchor="t" bIns="45700" lIns="91425" spcFirstLastPara="1" rIns="91425" wrap="square" tIns="45700">
              <a:spAutoFit/>
            </a:bodyPr>
            <a:lstStyle/>
            <a:p>
              <a:pPr indent="0" lvl="0" marL="0" marR="0" rtl="0" algn="ctr">
                <a:lnSpc>
                  <a:spcPct val="131764"/>
                </a:lnSpc>
                <a:spcBef>
                  <a:spcPts val="0"/>
                </a:spcBef>
                <a:spcAft>
                  <a:spcPts val="0"/>
                </a:spcAft>
                <a:buClr>
                  <a:srgbClr val="000000"/>
                </a:buClr>
                <a:buSzPts val="1700"/>
                <a:buFont typeface="Arial"/>
                <a:buNone/>
              </a:pPr>
              <a:r>
                <a:rPr b="1" i="0" lang="en-US" sz="1700" u="none" cap="none" strike="noStrike">
                  <a:solidFill>
                    <a:schemeClr val="lt1"/>
                  </a:solidFill>
                  <a:latin typeface="Avenir"/>
                  <a:ea typeface="Avenir"/>
                  <a:cs typeface="Avenir"/>
                  <a:sym typeface="Avenir"/>
                </a:rPr>
                <a:t>Throwing the Seed</a:t>
              </a:r>
              <a:endParaRPr b="0" i="0" sz="1700" u="none" cap="none" strike="noStrike">
                <a:solidFill>
                  <a:schemeClr val="lt1"/>
                </a:solidFill>
                <a:latin typeface="Avenir"/>
                <a:ea typeface="Avenir"/>
                <a:cs typeface="Avenir"/>
                <a:sym typeface="Avenir"/>
              </a:endParaRPr>
            </a:p>
          </p:txBody>
        </p:sp>
      </p:grpSp>
      <p:grpSp>
        <p:nvGrpSpPr>
          <p:cNvPr id="244" name="Google Shape;244;p6"/>
          <p:cNvGrpSpPr/>
          <p:nvPr/>
        </p:nvGrpSpPr>
        <p:grpSpPr>
          <a:xfrm>
            <a:off x="4618832" y="1261678"/>
            <a:ext cx="3229869" cy="1566174"/>
            <a:chOff x="1907322" y="1988840"/>
            <a:chExt cx="2321450" cy="2088232"/>
          </a:xfrm>
        </p:grpSpPr>
        <p:sp>
          <p:nvSpPr>
            <p:cNvPr id="245" name="Google Shape;245;p6"/>
            <p:cNvSpPr/>
            <p:nvPr/>
          </p:nvSpPr>
          <p:spPr>
            <a:xfrm>
              <a:off x="1907704" y="1988840"/>
              <a:ext cx="2321068" cy="2088232"/>
            </a:xfrm>
            <a:prstGeom prst="rect">
              <a:avLst/>
            </a:prstGeom>
            <a:solidFill>
              <a:srgbClr val="5F5F5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sp>
          <p:nvSpPr>
            <p:cNvPr id="246" name="Google Shape;246;p6"/>
            <p:cNvSpPr txBox="1"/>
            <p:nvPr/>
          </p:nvSpPr>
          <p:spPr>
            <a:xfrm>
              <a:off x="1907322" y="2744616"/>
              <a:ext cx="2321100" cy="471900"/>
            </a:xfrm>
            <a:prstGeom prst="rect">
              <a:avLst/>
            </a:prstGeom>
            <a:noFill/>
            <a:ln>
              <a:noFill/>
            </a:ln>
            <a:effectLst>
              <a:outerShdw blurRad="50800" rotWithShape="0" algn="tl" dir="2700000" dist="38100">
                <a:srgbClr val="000000">
                  <a:alpha val="40000"/>
                </a:srgbClr>
              </a:outerShdw>
            </a:effectLst>
          </p:spPr>
          <p:txBody>
            <a:bodyPr anchorCtr="0" anchor="t" bIns="45700" lIns="91425" spcFirstLastPara="1" rIns="91425" wrap="square" tIns="45700">
              <a:spAutoFit/>
            </a:bodyPr>
            <a:lstStyle/>
            <a:p>
              <a:pPr indent="0" lvl="0" marL="0" marR="0" rtl="0" algn="ctr">
                <a:lnSpc>
                  <a:spcPct val="131764"/>
                </a:lnSpc>
                <a:spcBef>
                  <a:spcPts val="0"/>
                </a:spcBef>
                <a:spcAft>
                  <a:spcPts val="0"/>
                </a:spcAft>
                <a:buClr>
                  <a:srgbClr val="000000"/>
                </a:buClr>
                <a:buSzPts val="1700"/>
                <a:buFont typeface="Arial"/>
                <a:buNone/>
              </a:pPr>
              <a:r>
                <a:rPr b="1" i="0" lang="en-US" sz="1700" u="none" cap="none" strike="noStrike">
                  <a:solidFill>
                    <a:schemeClr val="lt1"/>
                  </a:solidFill>
                  <a:latin typeface="Avenir"/>
                  <a:ea typeface="Avenir"/>
                  <a:cs typeface="Avenir"/>
                  <a:sym typeface="Avenir"/>
                </a:rPr>
                <a:t>Expecting New Life</a:t>
              </a:r>
              <a:endParaRPr b="0" i="0" sz="1700" u="none" cap="none" strike="noStrike">
                <a:solidFill>
                  <a:schemeClr val="lt1"/>
                </a:solidFill>
                <a:latin typeface="Avenir"/>
                <a:ea typeface="Avenir"/>
                <a:cs typeface="Avenir"/>
                <a:sym typeface="Avenir"/>
              </a:endParaRPr>
            </a:p>
          </p:txBody>
        </p:sp>
      </p:grpSp>
      <p:grpSp>
        <p:nvGrpSpPr>
          <p:cNvPr id="247" name="Google Shape;247;p6"/>
          <p:cNvGrpSpPr/>
          <p:nvPr/>
        </p:nvGrpSpPr>
        <p:grpSpPr>
          <a:xfrm>
            <a:off x="1302292" y="2907018"/>
            <a:ext cx="3229869" cy="1566174"/>
            <a:chOff x="1907322" y="1988840"/>
            <a:chExt cx="2321450" cy="2088232"/>
          </a:xfrm>
        </p:grpSpPr>
        <p:sp>
          <p:nvSpPr>
            <p:cNvPr id="248" name="Google Shape;248;p6"/>
            <p:cNvSpPr/>
            <p:nvPr/>
          </p:nvSpPr>
          <p:spPr>
            <a:xfrm>
              <a:off x="1907704" y="1988840"/>
              <a:ext cx="2321068" cy="2088232"/>
            </a:xfrm>
            <a:prstGeom prst="rect">
              <a:avLst/>
            </a:prstGeom>
            <a:solidFill>
              <a:srgbClr val="007B9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sp>
          <p:nvSpPr>
            <p:cNvPr id="249" name="Google Shape;249;p6"/>
            <p:cNvSpPr txBox="1"/>
            <p:nvPr/>
          </p:nvSpPr>
          <p:spPr>
            <a:xfrm>
              <a:off x="1907322" y="2719403"/>
              <a:ext cx="2321068" cy="500421"/>
            </a:xfrm>
            <a:prstGeom prst="rect">
              <a:avLst/>
            </a:prstGeom>
            <a:noFill/>
            <a:ln>
              <a:noFill/>
            </a:ln>
            <a:effectLst>
              <a:outerShdw blurRad="50800" rotWithShape="0" algn="tl" dir="2700000" dist="38100">
                <a:srgbClr val="000000">
                  <a:alpha val="40000"/>
                </a:srgbClr>
              </a:outerShdw>
            </a:effectLst>
          </p:spPr>
          <p:txBody>
            <a:bodyPr anchorCtr="0" anchor="t" bIns="45700" lIns="91425" spcFirstLastPara="1" rIns="91425" wrap="square" tIns="45700">
              <a:spAutoFit/>
            </a:bodyPr>
            <a:lstStyle/>
            <a:p>
              <a:pPr indent="0" lvl="0" marL="0" marR="0" rtl="0" algn="ctr">
                <a:lnSpc>
                  <a:spcPct val="131764"/>
                </a:lnSpc>
                <a:spcBef>
                  <a:spcPts val="0"/>
                </a:spcBef>
                <a:spcAft>
                  <a:spcPts val="0"/>
                </a:spcAft>
                <a:buClr>
                  <a:srgbClr val="000000"/>
                </a:buClr>
                <a:buSzPts val="1700"/>
                <a:buFont typeface="Arial"/>
                <a:buNone/>
              </a:pPr>
              <a:r>
                <a:rPr b="1" i="0" lang="en-US" sz="1700" u="none" cap="none" strike="noStrike">
                  <a:solidFill>
                    <a:schemeClr val="lt1"/>
                  </a:solidFill>
                  <a:latin typeface="Avenir"/>
                  <a:ea typeface="Avenir"/>
                  <a:cs typeface="Avenir"/>
                  <a:sym typeface="Avenir"/>
                </a:rPr>
                <a:t>Discerning the Growth</a:t>
              </a:r>
              <a:endParaRPr b="0" i="0" sz="1700" u="none" cap="none" strike="noStrike">
                <a:solidFill>
                  <a:schemeClr val="lt1"/>
                </a:solidFill>
                <a:latin typeface="Avenir"/>
                <a:ea typeface="Avenir"/>
                <a:cs typeface="Avenir"/>
                <a:sym typeface="Avenir"/>
              </a:endParaRPr>
            </a:p>
          </p:txBody>
        </p:sp>
      </p:grpSp>
      <p:grpSp>
        <p:nvGrpSpPr>
          <p:cNvPr id="250" name="Google Shape;250;p6"/>
          <p:cNvGrpSpPr/>
          <p:nvPr/>
        </p:nvGrpSpPr>
        <p:grpSpPr>
          <a:xfrm>
            <a:off x="4617239" y="2907018"/>
            <a:ext cx="3229869" cy="1566174"/>
            <a:chOff x="1907322" y="1988840"/>
            <a:chExt cx="2321450" cy="2088232"/>
          </a:xfrm>
        </p:grpSpPr>
        <p:sp>
          <p:nvSpPr>
            <p:cNvPr id="251" name="Google Shape;251;p6"/>
            <p:cNvSpPr/>
            <p:nvPr/>
          </p:nvSpPr>
          <p:spPr>
            <a:xfrm>
              <a:off x="1907704" y="1988840"/>
              <a:ext cx="2321068" cy="2088232"/>
            </a:xfrm>
            <a:prstGeom prst="rect">
              <a:avLst/>
            </a:prstGeom>
            <a:solidFill>
              <a:srgbClr val="E76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sp>
          <p:nvSpPr>
            <p:cNvPr id="252" name="Google Shape;252;p6"/>
            <p:cNvSpPr txBox="1"/>
            <p:nvPr/>
          </p:nvSpPr>
          <p:spPr>
            <a:xfrm>
              <a:off x="1907322" y="2719403"/>
              <a:ext cx="2321068" cy="500421"/>
            </a:xfrm>
            <a:prstGeom prst="rect">
              <a:avLst/>
            </a:prstGeom>
            <a:noFill/>
            <a:ln>
              <a:noFill/>
            </a:ln>
            <a:effectLst>
              <a:outerShdw blurRad="50800" rotWithShape="0" algn="tl" dir="2700000" dist="38100">
                <a:srgbClr val="000000">
                  <a:alpha val="40000"/>
                </a:srgbClr>
              </a:outerShdw>
            </a:effectLst>
          </p:spPr>
          <p:txBody>
            <a:bodyPr anchorCtr="0" anchor="t" bIns="45700" lIns="91425" spcFirstLastPara="1" rIns="91425" wrap="square" tIns="45700">
              <a:spAutoFit/>
            </a:bodyPr>
            <a:lstStyle/>
            <a:p>
              <a:pPr indent="0" lvl="0" marL="0" marR="0" rtl="0" algn="ctr">
                <a:lnSpc>
                  <a:spcPct val="131764"/>
                </a:lnSpc>
                <a:spcBef>
                  <a:spcPts val="0"/>
                </a:spcBef>
                <a:spcAft>
                  <a:spcPts val="0"/>
                </a:spcAft>
                <a:buClr>
                  <a:srgbClr val="000000"/>
                </a:buClr>
                <a:buSzPts val="1700"/>
                <a:buFont typeface="Arial"/>
                <a:buNone/>
              </a:pPr>
              <a:r>
                <a:rPr b="1" i="0" lang="en-US" sz="1700" u="none" cap="none" strike="noStrike">
                  <a:solidFill>
                    <a:schemeClr val="lt1"/>
                  </a:solidFill>
                  <a:latin typeface="Avenir"/>
                  <a:ea typeface="Avenir"/>
                  <a:cs typeface="Avenir"/>
                  <a:sym typeface="Avenir"/>
                </a:rPr>
                <a:t>Harvesting the Crop</a:t>
              </a:r>
              <a:endParaRPr b="0" i="0" sz="1700" u="none" cap="none" strike="noStrike">
                <a:solidFill>
                  <a:schemeClr val="lt1"/>
                </a:solidFill>
                <a:latin typeface="Avenir"/>
                <a:ea typeface="Avenir"/>
                <a:cs typeface="Avenir"/>
                <a:sym typeface="Avenir"/>
              </a:endParaRPr>
            </a:p>
          </p:txBody>
        </p:sp>
      </p:gr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500"/>
                                        <p:tgtEl>
                                          <p:spTgt spid="2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4"/>
                                        </p:tgtEl>
                                        <p:attrNameLst>
                                          <p:attrName>style.visibility</p:attrName>
                                        </p:attrNameLst>
                                      </p:cBhvr>
                                      <p:to>
                                        <p:strVal val="visible"/>
                                      </p:to>
                                    </p:set>
                                    <p:animEffect filter="fade" transition="in">
                                      <p:cBhvr>
                                        <p:cTn dur="500"/>
                                        <p:tgtEl>
                                          <p:spTgt spid="2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7"/>
                                        </p:tgtEl>
                                        <p:attrNameLst>
                                          <p:attrName>style.visibility</p:attrName>
                                        </p:attrNameLst>
                                      </p:cBhvr>
                                      <p:to>
                                        <p:strVal val="visible"/>
                                      </p:to>
                                    </p:set>
                                    <p:animEffect filter="fade" transition="in">
                                      <p:cBhvr>
                                        <p:cTn dur="500"/>
                                        <p:tgtEl>
                                          <p:spTgt spid="2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0"/>
                                        </p:tgtEl>
                                        <p:attrNameLst>
                                          <p:attrName>style.visibility</p:attrName>
                                        </p:attrNameLst>
                                      </p:cBhvr>
                                      <p:to>
                                        <p:strVal val="visible"/>
                                      </p:to>
                                    </p:set>
                                    <p:animEffect filter="fade" transition="in">
                                      <p:cBhvr>
                                        <p:cTn dur="500"/>
                                        <p:tgtEl>
                                          <p:spTgt spid="2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7"/>
          <p:cNvSpPr txBox="1"/>
          <p:nvPr>
            <p:ph idx="1" type="body"/>
          </p:nvPr>
        </p:nvSpPr>
        <p:spPr>
          <a:xfrm>
            <a:off x="0" y="609600"/>
            <a:ext cx="9143999" cy="4278126"/>
          </a:xfrm>
          <a:prstGeom prst="rect">
            <a:avLst/>
          </a:prstGeom>
          <a:noFill/>
          <a:ln>
            <a:noFill/>
          </a:ln>
        </p:spPr>
        <p:txBody>
          <a:bodyPr anchorCtr="0" anchor="t" bIns="45700" lIns="91425" spcFirstLastPara="1" rIns="91425" wrap="square" tIns="45700">
            <a:normAutofit/>
          </a:bodyPr>
          <a:lstStyle/>
          <a:p>
            <a:pPr indent="0" lvl="0" marL="0" rtl="0" algn="ctr">
              <a:lnSpc>
                <a:spcPct val="120000"/>
              </a:lnSpc>
              <a:spcBef>
                <a:spcPts val="0"/>
              </a:spcBef>
              <a:spcAft>
                <a:spcPts val="0"/>
              </a:spcAft>
              <a:buSzPts val="2400"/>
              <a:buNone/>
            </a:pPr>
            <a:r>
              <a:rPr b="1" lang="en-US">
                <a:solidFill>
                  <a:srgbClr val="007B93"/>
                </a:solidFill>
                <a:latin typeface="Avenir"/>
                <a:ea typeface="Avenir"/>
                <a:cs typeface="Avenir"/>
                <a:sym typeface="Avenir"/>
              </a:rPr>
              <a:t>What are </a:t>
            </a:r>
            <a:r>
              <a:rPr b="1" lang="en-US">
                <a:solidFill>
                  <a:srgbClr val="E76127"/>
                </a:solidFill>
                <a:latin typeface="Avenir"/>
                <a:ea typeface="Avenir"/>
                <a:cs typeface="Avenir"/>
                <a:sym typeface="Avenir"/>
              </a:rPr>
              <a:t>YOU</a:t>
            </a:r>
            <a:r>
              <a:rPr b="1" lang="en-US">
                <a:solidFill>
                  <a:srgbClr val="007B93"/>
                </a:solidFill>
                <a:latin typeface="Avenir"/>
                <a:ea typeface="Avenir"/>
                <a:cs typeface="Avenir"/>
                <a:sym typeface="Avenir"/>
              </a:rPr>
              <a:t> good at?</a:t>
            </a:r>
            <a:endParaRPr/>
          </a:p>
          <a:p>
            <a:pPr indent="0" lvl="0" marL="0" rtl="0" algn="ctr">
              <a:lnSpc>
                <a:spcPct val="90000"/>
              </a:lnSpc>
              <a:spcBef>
                <a:spcPts val="750"/>
              </a:spcBef>
              <a:spcAft>
                <a:spcPts val="0"/>
              </a:spcAft>
              <a:buSzPts val="2400"/>
              <a:buNone/>
            </a:pPr>
            <a:r>
              <a:t/>
            </a:r>
            <a:endParaRPr>
              <a:solidFill>
                <a:srgbClr val="007B93"/>
              </a:solidFill>
            </a:endParaRPr>
          </a:p>
        </p:txBody>
      </p:sp>
      <p:grpSp>
        <p:nvGrpSpPr>
          <p:cNvPr id="259" name="Google Shape;259;p7"/>
          <p:cNvGrpSpPr/>
          <p:nvPr/>
        </p:nvGrpSpPr>
        <p:grpSpPr>
          <a:xfrm>
            <a:off x="1300698" y="1261678"/>
            <a:ext cx="3229869" cy="1566174"/>
            <a:chOff x="1907322" y="1988840"/>
            <a:chExt cx="2321450" cy="2088232"/>
          </a:xfrm>
        </p:grpSpPr>
        <p:sp>
          <p:nvSpPr>
            <p:cNvPr id="260" name="Google Shape;260;p7"/>
            <p:cNvSpPr/>
            <p:nvPr/>
          </p:nvSpPr>
          <p:spPr>
            <a:xfrm>
              <a:off x="1907704" y="1988840"/>
              <a:ext cx="2321068" cy="2088232"/>
            </a:xfrm>
            <a:prstGeom prst="rect">
              <a:avLst/>
            </a:prstGeom>
            <a:solidFill>
              <a:srgbClr val="00A99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sp>
          <p:nvSpPr>
            <p:cNvPr id="261" name="Google Shape;261;p7"/>
            <p:cNvSpPr txBox="1"/>
            <p:nvPr/>
          </p:nvSpPr>
          <p:spPr>
            <a:xfrm>
              <a:off x="1907322" y="2340459"/>
              <a:ext cx="2321068" cy="1243161"/>
            </a:xfrm>
            <a:prstGeom prst="rect">
              <a:avLst/>
            </a:prstGeom>
            <a:noFill/>
            <a:ln>
              <a:noFill/>
            </a:ln>
            <a:effectLst>
              <a:outerShdw blurRad="50800" rotWithShape="0" algn="tl" dir="2700000" dist="38100">
                <a:srgbClr val="000000">
                  <a:alpha val="40000"/>
                </a:srgbClr>
              </a:outerShdw>
            </a:effectLst>
          </p:spPr>
          <p:txBody>
            <a:bodyPr anchorCtr="0" anchor="t" bIns="45700" lIns="91425" spcFirstLastPara="1" rIns="91425" wrap="square" tIns="45700">
              <a:spAutoFit/>
            </a:bodyPr>
            <a:lstStyle/>
            <a:p>
              <a:pPr indent="0" lvl="0" marL="0" marR="0" rtl="0" algn="ctr">
                <a:lnSpc>
                  <a:spcPct val="131764"/>
                </a:lnSpc>
                <a:spcBef>
                  <a:spcPts val="0"/>
                </a:spcBef>
                <a:spcAft>
                  <a:spcPts val="0"/>
                </a:spcAft>
                <a:buClr>
                  <a:srgbClr val="000000"/>
                </a:buClr>
                <a:buSzPts val="1700"/>
                <a:buFont typeface="Arial"/>
                <a:buNone/>
              </a:pPr>
              <a:r>
                <a:rPr b="1" i="0" lang="en-US" sz="1700" u="none" cap="none" strike="noStrike">
                  <a:solidFill>
                    <a:schemeClr val="lt1"/>
                  </a:solidFill>
                  <a:latin typeface="Avenir"/>
                  <a:ea typeface="Avenir"/>
                  <a:cs typeface="Avenir"/>
                  <a:sym typeface="Avenir"/>
                </a:rPr>
                <a:t>Throwing the Seed:</a:t>
              </a:r>
              <a:br>
                <a:rPr b="1" i="0" lang="en-US" sz="1700" u="none" cap="none" strike="noStrike">
                  <a:solidFill>
                    <a:schemeClr val="lt1"/>
                  </a:solidFill>
                  <a:latin typeface="Avenir"/>
                  <a:ea typeface="Avenir"/>
                  <a:cs typeface="Avenir"/>
                  <a:sym typeface="Avenir"/>
                </a:rPr>
              </a:br>
              <a:r>
                <a:rPr b="0" i="0" lang="en-US" sz="1700" u="none" cap="none" strike="noStrike">
                  <a:solidFill>
                    <a:schemeClr val="lt1"/>
                  </a:solidFill>
                  <a:latin typeface="Avenir"/>
                  <a:ea typeface="Avenir"/>
                  <a:cs typeface="Avenir"/>
                  <a:sym typeface="Avenir"/>
                </a:rPr>
                <a:t>you are good at </a:t>
              </a:r>
              <a:br>
                <a:rPr b="0" i="0" lang="en-US" sz="1700" u="none" cap="none" strike="noStrike">
                  <a:solidFill>
                    <a:schemeClr val="lt1"/>
                  </a:solidFill>
                  <a:latin typeface="Avenir"/>
                  <a:ea typeface="Avenir"/>
                  <a:cs typeface="Avenir"/>
                  <a:sym typeface="Avenir"/>
                </a:rPr>
              </a:br>
              <a:r>
                <a:rPr b="0" i="0" lang="en-US" sz="1700" u="none" cap="none" strike="noStrike">
                  <a:solidFill>
                    <a:schemeClr val="lt1"/>
                  </a:solidFill>
                  <a:latin typeface="Avenir"/>
                  <a:ea typeface="Avenir"/>
                  <a:cs typeface="Avenir"/>
                  <a:sym typeface="Avenir"/>
                </a:rPr>
                <a:t>meeting people</a:t>
              </a:r>
              <a:endParaRPr b="0" i="0" sz="1400" u="none" cap="none" strike="noStrike">
                <a:solidFill>
                  <a:srgbClr val="000000"/>
                </a:solidFill>
                <a:latin typeface="Arial"/>
                <a:ea typeface="Arial"/>
                <a:cs typeface="Arial"/>
                <a:sym typeface="Arial"/>
              </a:endParaRPr>
            </a:p>
          </p:txBody>
        </p:sp>
      </p:grpSp>
      <p:grpSp>
        <p:nvGrpSpPr>
          <p:cNvPr id="262" name="Google Shape;262;p7"/>
          <p:cNvGrpSpPr/>
          <p:nvPr/>
        </p:nvGrpSpPr>
        <p:grpSpPr>
          <a:xfrm>
            <a:off x="4617770" y="1261678"/>
            <a:ext cx="3229869" cy="1566174"/>
            <a:chOff x="1907322" y="1988840"/>
            <a:chExt cx="2321450" cy="2088232"/>
          </a:xfrm>
        </p:grpSpPr>
        <p:sp>
          <p:nvSpPr>
            <p:cNvPr id="263" name="Google Shape;263;p7"/>
            <p:cNvSpPr/>
            <p:nvPr/>
          </p:nvSpPr>
          <p:spPr>
            <a:xfrm>
              <a:off x="1907704" y="1988840"/>
              <a:ext cx="2321068" cy="2088232"/>
            </a:xfrm>
            <a:prstGeom prst="rect">
              <a:avLst/>
            </a:prstGeom>
            <a:solidFill>
              <a:srgbClr val="5F5F5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sp>
          <p:nvSpPr>
            <p:cNvPr id="264" name="Google Shape;264;p7"/>
            <p:cNvSpPr txBox="1"/>
            <p:nvPr/>
          </p:nvSpPr>
          <p:spPr>
            <a:xfrm>
              <a:off x="1907322" y="2340459"/>
              <a:ext cx="2321100" cy="1391400"/>
            </a:xfrm>
            <a:prstGeom prst="rect">
              <a:avLst/>
            </a:prstGeom>
            <a:noFill/>
            <a:ln>
              <a:noFill/>
            </a:ln>
            <a:effectLst>
              <a:outerShdw blurRad="50800" rotWithShape="0" algn="tl" dir="2700000" dist="38100">
                <a:srgbClr val="000000">
                  <a:alpha val="40000"/>
                </a:srgbClr>
              </a:outerShdw>
            </a:effectLst>
          </p:spPr>
          <p:txBody>
            <a:bodyPr anchorCtr="0" anchor="t" bIns="45700" lIns="91425" spcFirstLastPara="1" rIns="91425" wrap="square" tIns="45700">
              <a:spAutoFit/>
            </a:bodyPr>
            <a:lstStyle/>
            <a:p>
              <a:pPr indent="0" lvl="0" marL="0" marR="0" rtl="0" algn="ctr">
                <a:lnSpc>
                  <a:spcPct val="131764"/>
                </a:lnSpc>
                <a:spcBef>
                  <a:spcPts val="0"/>
                </a:spcBef>
                <a:spcAft>
                  <a:spcPts val="0"/>
                </a:spcAft>
                <a:buClr>
                  <a:srgbClr val="000000"/>
                </a:buClr>
                <a:buSzPts val="1700"/>
                <a:buFont typeface="Arial"/>
                <a:buNone/>
              </a:pPr>
              <a:r>
                <a:rPr b="1" i="0" lang="en-US" sz="1700" u="none" cap="none" strike="noStrike">
                  <a:solidFill>
                    <a:schemeClr val="lt1"/>
                  </a:solidFill>
                  <a:latin typeface="Avenir"/>
                  <a:ea typeface="Avenir"/>
                  <a:cs typeface="Avenir"/>
                  <a:sym typeface="Avenir"/>
                </a:rPr>
                <a:t>Expecting New Life:</a:t>
              </a:r>
              <a:br>
                <a:rPr b="1" i="0" lang="en-US" sz="1700" u="none" cap="none" strike="noStrike">
                  <a:solidFill>
                    <a:schemeClr val="lt1"/>
                  </a:solidFill>
                  <a:latin typeface="Avenir"/>
                  <a:ea typeface="Avenir"/>
                  <a:cs typeface="Avenir"/>
                  <a:sym typeface="Avenir"/>
                </a:rPr>
              </a:br>
              <a:r>
                <a:rPr b="0" i="0" lang="en-US" sz="1700" u="none" cap="none" strike="noStrike">
                  <a:solidFill>
                    <a:schemeClr val="lt1"/>
                  </a:solidFill>
                  <a:latin typeface="Avenir"/>
                  <a:ea typeface="Avenir"/>
                  <a:cs typeface="Avenir"/>
                  <a:sym typeface="Avenir"/>
                </a:rPr>
                <a:t>you pray for the</a:t>
              </a:r>
              <a:br>
                <a:rPr b="0" i="0" lang="en-US" sz="1700" u="none" cap="none" strike="noStrike">
                  <a:solidFill>
                    <a:schemeClr val="lt1"/>
                  </a:solidFill>
                  <a:latin typeface="Avenir"/>
                  <a:ea typeface="Avenir"/>
                  <a:cs typeface="Avenir"/>
                  <a:sym typeface="Avenir"/>
                </a:rPr>
              </a:br>
              <a:r>
                <a:rPr b="0" i="0" lang="en-US" sz="1700" u="none" cap="none" strike="noStrike">
                  <a:solidFill>
                    <a:schemeClr val="lt1"/>
                  </a:solidFill>
                  <a:latin typeface="Avenir"/>
                  <a:ea typeface="Avenir"/>
                  <a:cs typeface="Avenir"/>
                  <a:sym typeface="Avenir"/>
                </a:rPr>
                <a:t>harvest</a:t>
              </a:r>
              <a:endParaRPr b="0" i="0" sz="1400" u="none" cap="none" strike="noStrike">
                <a:solidFill>
                  <a:srgbClr val="000000"/>
                </a:solidFill>
                <a:latin typeface="Arial"/>
                <a:ea typeface="Arial"/>
                <a:cs typeface="Arial"/>
                <a:sym typeface="Arial"/>
              </a:endParaRPr>
            </a:p>
          </p:txBody>
        </p:sp>
      </p:grpSp>
      <p:grpSp>
        <p:nvGrpSpPr>
          <p:cNvPr id="265" name="Google Shape;265;p7"/>
          <p:cNvGrpSpPr/>
          <p:nvPr/>
        </p:nvGrpSpPr>
        <p:grpSpPr>
          <a:xfrm>
            <a:off x="1300167" y="2907018"/>
            <a:ext cx="3229869" cy="1566174"/>
            <a:chOff x="1907322" y="1988840"/>
            <a:chExt cx="2321450" cy="2088232"/>
          </a:xfrm>
        </p:grpSpPr>
        <p:sp>
          <p:nvSpPr>
            <p:cNvPr id="266" name="Google Shape;266;p7"/>
            <p:cNvSpPr/>
            <p:nvPr/>
          </p:nvSpPr>
          <p:spPr>
            <a:xfrm>
              <a:off x="1907704" y="1988840"/>
              <a:ext cx="2321068" cy="2088232"/>
            </a:xfrm>
            <a:prstGeom prst="rect">
              <a:avLst/>
            </a:prstGeom>
            <a:solidFill>
              <a:srgbClr val="007B9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sp>
          <p:nvSpPr>
            <p:cNvPr id="267" name="Google Shape;267;p7"/>
            <p:cNvSpPr txBox="1"/>
            <p:nvPr/>
          </p:nvSpPr>
          <p:spPr>
            <a:xfrm>
              <a:off x="1907322" y="2340459"/>
              <a:ext cx="2321068" cy="1243161"/>
            </a:xfrm>
            <a:prstGeom prst="rect">
              <a:avLst/>
            </a:prstGeom>
            <a:noFill/>
            <a:ln>
              <a:noFill/>
            </a:ln>
            <a:effectLst>
              <a:outerShdw blurRad="50800" rotWithShape="0" algn="tl" dir="2700000" dist="38100">
                <a:srgbClr val="000000">
                  <a:alpha val="40000"/>
                </a:srgbClr>
              </a:outerShdw>
            </a:effectLst>
          </p:spPr>
          <p:txBody>
            <a:bodyPr anchorCtr="0" anchor="t" bIns="45700" lIns="91425" spcFirstLastPara="1" rIns="91425" wrap="square" tIns="45700">
              <a:spAutoFit/>
            </a:bodyPr>
            <a:lstStyle/>
            <a:p>
              <a:pPr indent="0" lvl="0" marL="0" marR="0" rtl="0" algn="ctr">
                <a:lnSpc>
                  <a:spcPct val="131764"/>
                </a:lnSpc>
                <a:spcBef>
                  <a:spcPts val="0"/>
                </a:spcBef>
                <a:spcAft>
                  <a:spcPts val="0"/>
                </a:spcAft>
                <a:buClr>
                  <a:srgbClr val="000000"/>
                </a:buClr>
                <a:buSzPts val="1700"/>
                <a:buFont typeface="Arial"/>
                <a:buNone/>
              </a:pPr>
              <a:r>
                <a:rPr b="1" i="0" lang="en-US" sz="1700" u="none" cap="none" strike="noStrike">
                  <a:solidFill>
                    <a:schemeClr val="lt1"/>
                  </a:solidFill>
                  <a:latin typeface="Avenir"/>
                  <a:ea typeface="Avenir"/>
                  <a:cs typeface="Avenir"/>
                  <a:sym typeface="Avenir"/>
                </a:rPr>
                <a:t>Discerning the Growth:</a:t>
              </a:r>
              <a:br>
                <a:rPr b="1" i="0" lang="en-US" sz="1700" u="none" cap="none" strike="noStrike">
                  <a:solidFill>
                    <a:schemeClr val="lt1"/>
                  </a:solidFill>
                  <a:latin typeface="Avenir"/>
                  <a:ea typeface="Avenir"/>
                  <a:cs typeface="Avenir"/>
                  <a:sym typeface="Avenir"/>
                </a:rPr>
              </a:br>
              <a:r>
                <a:rPr b="0" i="0" lang="en-US" sz="1700" u="none" cap="none" strike="noStrike">
                  <a:solidFill>
                    <a:schemeClr val="lt1"/>
                  </a:solidFill>
                  <a:latin typeface="Avenir"/>
                  <a:ea typeface="Avenir"/>
                  <a:cs typeface="Avenir"/>
                  <a:sym typeface="Avenir"/>
                </a:rPr>
                <a:t>you sense where people </a:t>
              </a:r>
              <a:br>
                <a:rPr b="0" i="0" lang="en-US" sz="1700" u="none" cap="none" strike="noStrike">
                  <a:solidFill>
                    <a:schemeClr val="lt1"/>
                  </a:solidFill>
                  <a:latin typeface="Avenir"/>
                  <a:ea typeface="Avenir"/>
                  <a:cs typeface="Avenir"/>
                  <a:sym typeface="Avenir"/>
                </a:rPr>
              </a:br>
              <a:r>
                <a:rPr b="0" i="0" lang="en-US" sz="1700" u="none" cap="none" strike="noStrike">
                  <a:solidFill>
                    <a:schemeClr val="lt1"/>
                  </a:solidFill>
                  <a:latin typeface="Avenir"/>
                  <a:ea typeface="Avenir"/>
                  <a:cs typeface="Avenir"/>
                  <a:sym typeface="Avenir"/>
                </a:rPr>
                <a:t>are at with God</a:t>
              </a:r>
              <a:endParaRPr b="0" i="0" sz="1400" u="none" cap="none" strike="noStrike">
                <a:solidFill>
                  <a:srgbClr val="000000"/>
                </a:solidFill>
                <a:latin typeface="Arial"/>
                <a:ea typeface="Arial"/>
                <a:cs typeface="Arial"/>
                <a:sym typeface="Arial"/>
              </a:endParaRPr>
            </a:p>
          </p:txBody>
        </p:sp>
      </p:grpSp>
      <p:grpSp>
        <p:nvGrpSpPr>
          <p:cNvPr id="268" name="Google Shape;268;p7"/>
          <p:cNvGrpSpPr/>
          <p:nvPr/>
        </p:nvGrpSpPr>
        <p:grpSpPr>
          <a:xfrm>
            <a:off x="4617239" y="2907018"/>
            <a:ext cx="3229869" cy="1566174"/>
            <a:chOff x="1907322" y="1988840"/>
            <a:chExt cx="2321450" cy="2088232"/>
          </a:xfrm>
        </p:grpSpPr>
        <p:sp>
          <p:nvSpPr>
            <p:cNvPr id="269" name="Google Shape;269;p7"/>
            <p:cNvSpPr/>
            <p:nvPr/>
          </p:nvSpPr>
          <p:spPr>
            <a:xfrm>
              <a:off x="1907704" y="1988840"/>
              <a:ext cx="2321068" cy="2088232"/>
            </a:xfrm>
            <a:prstGeom prst="rect">
              <a:avLst/>
            </a:prstGeom>
            <a:solidFill>
              <a:srgbClr val="E76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sp>
          <p:nvSpPr>
            <p:cNvPr id="270" name="Google Shape;270;p7"/>
            <p:cNvSpPr txBox="1"/>
            <p:nvPr/>
          </p:nvSpPr>
          <p:spPr>
            <a:xfrm>
              <a:off x="1907322" y="2340459"/>
              <a:ext cx="2321068" cy="1243161"/>
            </a:xfrm>
            <a:prstGeom prst="rect">
              <a:avLst/>
            </a:prstGeom>
            <a:noFill/>
            <a:ln>
              <a:noFill/>
            </a:ln>
            <a:effectLst>
              <a:outerShdw blurRad="50800" rotWithShape="0" algn="tl" dir="2700000" dist="38100">
                <a:srgbClr val="000000">
                  <a:alpha val="40000"/>
                </a:srgbClr>
              </a:outerShdw>
            </a:effectLst>
          </p:spPr>
          <p:txBody>
            <a:bodyPr anchorCtr="0" anchor="t" bIns="45700" lIns="91425" spcFirstLastPara="1" rIns="91425" wrap="square" tIns="45700">
              <a:spAutoFit/>
            </a:bodyPr>
            <a:lstStyle/>
            <a:p>
              <a:pPr indent="0" lvl="0" marL="0" marR="0" rtl="0" algn="ctr">
                <a:lnSpc>
                  <a:spcPct val="131764"/>
                </a:lnSpc>
                <a:spcBef>
                  <a:spcPts val="0"/>
                </a:spcBef>
                <a:spcAft>
                  <a:spcPts val="0"/>
                </a:spcAft>
                <a:buClr>
                  <a:srgbClr val="000000"/>
                </a:buClr>
                <a:buSzPts val="1700"/>
                <a:buFont typeface="Arial"/>
                <a:buNone/>
              </a:pPr>
              <a:r>
                <a:rPr b="1" i="0" lang="en-US" sz="1700" u="none" cap="none" strike="noStrike">
                  <a:solidFill>
                    <a:schemeClr val="lt1"/>
                  </a:solidFill>
                  <a:latin typeface="Avenir"/>
                  <a:ea typeface="Avenir"/>
                  <a:cs typeface="Avenir"/>
                  <a:sym typeface="Avenir"/>
                </a:rPr>
                <a:t>Harvesting the Crop:</a:t>
              </a:r>
              <a:br>
                <a:rPr b="1" i="0" lang="en-US" sz="1700" u="none" cap="none" strike="noStrike">
                  <a:solidFill>
                    <a:schemeClr val="lt1"/>
                  </a:solidFill>
                  <a:latin typeface="Avenir"/>
                  <a:ea typeface="Avenir"/>
                  <a:cs typeface="Avenir"/>
                  <a:sym typeface="Avenir"/>
                </a:rPr>
              </a:br>
              <a:r>
                <a:rPr b="0" i="0" lang="en-US" sz="1700" u="none" cap="none" strike="noStrike">
                  <a:solidFill>
                    <a:schemeClr val="lt1"/>
                  </a:solidFill>
                  <a:latin typeface="Avenir"/>
                  <a:ea typeface="Avenir"/>
                  <a:cs typeface="Avenir"/>
                  <a:sym typeface="Avenir"/>
                </a:rPr>
                <a:t>you help people </a:t>
              </a:r>
              <a:br>
                <a:rPr b="0" i="0" lang="en-US" sz="1700" u="none" cap="none" strike="noStrike">
                  <a:solidFill>
                    <a:schemeClr val="lt1"/>
                  </a:solidFill>
                  <a:latin typeface="Avenir"/>
                  <a:ea typeface="Avenir"/>
                  <a:cs typeface="Avenir"/>
                  <a:sym typeface="Avenir"/>
                </a:rPr>
              </a:br>
              <a:r>
                <a:rPr b="0" i="0" lang="en-US" sz="1700" u="none" cap="none" strike="noStrike">
                  <a:solidFill>
                    <a:schemeClr val="lt1"/>
                  </a:solidFill>
                  <a:latin typeface="Avenir"/>
                  <a:ea typeface="Avenir"/>
                  <a:cs typeface="Avenir"/>
                  <a:sym typeface="Avenir"/>
                </a:rPr>
                <a:t>commit to Jesus</a:t>
              </a:r>
              <a:endParaRPr b="0" i="0" sz="1400" u="none" cap="none" strike="noStrike">
                <a:solidFill>
                  <a:srgbClr val="000000"/>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9"/>
                                        </p:tgtEl>
                                        <p:attrNameLst>
                                          <p:attrName>style.visibility</p:attrName>
                                        </p:attrNameLst>
                                      </p:cBhvr>
                                      <p:to>
                                        <p:strVal val="visible"/>
                                      </p:to>
                                    </p:set>
                                    <p:animEffect filter="fade" transition="in">
                                      <p:cBhvr>
                                        <p:cTn dur="1000"/>
                                        <p:tgtEl>
                                          <p:spTgt spid="2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1000"/>
                                        <p:tgtEl>
                                          <p:spTgt spid="26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1000"/>
                                        <p:tgtEl>
                                          <p:spTgt spid="2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8"/>
                                        </p:tgtEl>
                                        <p:attrNameLst>
                                          <p:attrName>style.visibility</p:attrName>
                                        </p:attrNameLst>
                                      </p:cBhvr>
                                      <p:to>
                                        <p:strVal val="visible"/>
                                      </p:to>
                                    </p:set>
                                    <p:animEffect filter="fade" transition="in">
                                      <p:cBhvr>
                                        <p:cTn dur="1000"/>
                                        <p:tgtEl>
                                          <p:spTgt spid="2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ns">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ns">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InterVarsity Light Background">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2017-12-27T22:44:21Z</dcterms:created>
  <dc:creator>Courtney Herwicz</dc:creator>
</cp:coreProperties>
</file>