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 id="214748366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0" roundtripDataSignature="AMtx7mgkI9YfvKYb0D0BiNb86efk4DKzQw=="/>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5" name="Kelly Aalseth"/>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customschemas.google.com/relationships/presentationmetadata" Target="meta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2.xml"/><Relationship Id="rId19" Type="http://schemas.openxmlformats.org/officeDocument/2006/relationships/slide" Target="slides/slide13.xml"/><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01-22T21:38:17.812">
    <p:pos x="106" y="106"/>
    <p:text>Replace with: Let's brainstorm your 3-4 most important habits that a new believer needs to start.</p:text>
    <p:extLst>
      <p:ext uri="{C676402C-5697-4E1C-873F-D02D1690AC5C}">
        <p15:threadingInfo timeZoneBias="0"/>
      </p:ext>
      <p:ext uri="http://customooxmlschemas.google.com/">
        <go:slidesCustomData xmlns:go="http://customooxmlschemas.google.com/" commentPostId="AAABdbnfuaI"/>
      </p:ext>
    </p:extLst>
  </p:cm>
  <p:cm authorId="0" idx="2" dt="2025-01-22T21:38:56.346">
    <p:pos x="202" y="202"/>
    <p:text>In between slide 10 and 11, new slide is called "Starting Well". Have this be the brainstorm slide (see above question)</p:text>
    <p:extLst>
      <p:ext uri="{C676402C-5697-4E1C-873F-D02D1690AC5C}">
        <p15:threadingInfo timeZoneBias="0"/>
      </p:ext>
      <p:ext uri="http://customooxmlschemas.google.com/">
        <go:slidesCustomData xmlns:go="http://customooxmlschemas.google.com/" commentPostId="AAABdbnfuas"/>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5-01-22T21:36:09.200">
    <p:pos x="10" y="10"/>
    <p:text>Add teaching notes and swap out table of contents with new one</p:text>
    <p:extLst>
      <p:ext uri="{C676402C-5697-4E1C-873F-D02D1690AC5C}">
        <p15:threadingInfo timeZoneBias="0"/>
      </p:ext>
      <p:ext uri="http://customooxmlschemas.google.com/">
        <go:slidesCustomData xmlns:go="http://customooxmlschemas.google.com/" commentPostId="AAABdbnfuZ4"/>
      </p:ext>
    </p:extLst>
  </p:cm>
  <p:cm authorId="0" idx="4" dt="2025-01-22T21:39:46.034">
    <p:pos x="106" y="106"/>
    <p:text>You do not need to use Fresh Faith. But in case you want to see it, let's review the five habits here.</p:text>
    <p:extLst>
      <p:ext uri="{C676402C-5697-4E1C-873F-D02D1690AC5C}">
        <p15:threadingInfo timeZoneBias="0"/>
      </p:ext>
      <p:ext uri="http://customooxmlschemas.google.com/">
        <go:slidesCustomData xmlns:go="http://customooxmlschemas.google.com/" commentPostId="AAABdbnfuZw"/>
      </p:ext>
    </p:extLst>
  </p:cm>
  <p:cm authorId="0" idx="5" dt="2025-01-22T21:40:18.987">
    <p:pos x="202" y="202"/>
    <p:text>TIP FOR TRAINERS: pick your favorite thing for each of the five Bible studies. Rattle them off quickly and close with something like "Check this out when you get to this story, I think you'll love it." You are enticing them into reading Fresh Faith.</p:text>
    <p:extLst>
      <p:ext uri="{C676402C-5697-4E1C-873F-D02D1690AC5C}">
        <p15:threadingInfo timeZoneBias="0"/>
      </p:ext>
      <p:ext uri="http://customooxmlschemas.google.com/">
        <go:slidesCustomData xmlns:go="http://customooxmlschemas.google.com/" commentPostId="AAABdbnfua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6604dedb78_0_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g26604dedb78_0_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6" name="Google Shape;136;g26604dedb78_0_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dda0cb7acd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g2dda0cb7acd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1" name="Google Shape;201;g2dda0cb7acd_0_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a75bd86c37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g3a75bd86c37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“We hope that some in our community will volunteer to mentor  faithful mentors, if we so choose. We will walk through exactly what it means, and you will receive an overview of an easy-to-use New Believers Bible study.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There are three essential components to being a faithful mentor. </a:t>
            </a:r>
            <a:endParaRPr/>
          </a:p>
          <a:p>
            <a:pPr indent="-317500" lvl="0" marL="457200" rtl="0" algn="l">
              <a:lnSpc>
                <a:spcPct val="100000"/>
              </a:lnSpc>
              <a:spcBef>
                <a:spcPts val="0"/>
              </a:spcBef>
              <a:spcAft>
                <a:spcPts val="0"/>
              </a:spcAft>
              <a:buSzPts val="1400"/>
              <a:buAutoNum type="arabicPeriod"/>
            </a:pPr>
            <a:r>
              <a:rPr lang="en-US"/>
              <a:t>Show up at the scheduled times, and pray for them on your own. </a:t>
            </a:r>
            <a:endParaRPr/>
          </a:p>
          <a:p>
            <a:pPr indent="-317500" lvl="0" marL="457200" rtl="0" algn="l">
              <a:lnSpc>
                <a:spcPct val="100000"/>
              </a:lnSpc>
              <a:spcBef>
                <a:spcPts val="0"/>
              </a:spcBef>
              <a:spcAft>
                <a:spcPts val="0"/>
              </a:spcAft>
              <a:buSzPts val="1400"/>
              <a:buAutoNum type="arabicPeriod"/>
            </a:pPr>
            <a:r>
              <a:rPr lang="en-US"/>
              <a:t>Ask question. Help them explore faith. Please do not lecture. </a:t>
            </a:r>
            <a:endParaRPr/>
          </a:p>
          <a:p>
            <a:pPr indent="-317500" lvl="0" marL="457200" rtl="0" algn="l">
              <a:lnSpc>
                <a:spcPct val="100000"/>
              </a:lnSpc>
              <a:spcBef>
                <a:spcPts val="0"/>
              </a:spcBef>
              <a:spcAft>
                <a:spcPts val="0"/>
              </a:spcAft>
              <a:buSzPts val="1400"/>
              <a:buAutoNum type="arabicPeriod"/>
            </a:pPr>
            <a:r>
              <a:rPr lang="en-US"/>
              <a:t>Introduce them to others at church. Help them connect in your community.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100"/>
              <a:buFont typeface="Arial"/>
              <a:buNone/>
            </a:pPr>
            <a:r>
              <a:rPr lang="en-US"/>
              <a:t>Before we dial into each of these, let’s hear from Jesus himself. Jesus has very important instructions for us about mentoring new believers.” </a:t>
            </a:r>
            <a:endParaRPr/>
          </a:p>
          <a:p>
            <a:pPr indent="0" lvl="0" marL="0" rtl="0" algn="l">
              <a:lnSpc>
                <a:spcPct val="100000"/>
              </a:lnSpc>
              <a:spcBef>
                <a:spcPts val="0"/>
              </a:spcBef>
              <a:spcAft>
                <a:spcPts val="0"/>
              </a:spcAft>
              <a:buSzPts val="1400"/>
              <a:buNone/>
            </a:pPr>
            <a:r>
              <a:rPr lang="en-US"/>
              <a:t> </a:t>
            </a:r>
            <a:endParaRPr/>
          </a:p>
        </p:txBody>
      </p:sp>
      <p:sp>
        <p:nvSpPr>
          <p:cNvPr id="212" name="Google Shape;212;g3a75bd86c37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3a75bd86c37_0_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g3a75bd86c37_0_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“You might be thinking, ‘Who me? A mentor?’</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“There are 3 common barriers to mentoring new believers.</a:t>
            </a:r>
            <a:endParaRPr/>
          </a:p>
          <a:p>
            <a:pPr indent="-317500" lvl="0" marL="457200" rtl="0" algn="l">
              <a:lnSpc>
                <a:spcPct val="100000"/>
              </a:lnSpc>
              <a:spcBef>
                <a:spcPts val="0"/>
              </a:spcBef>
              <a:spcAft>
                <a:spcPts val="0"/>
              </a:spcAft>
              <a:buSzPts val="1400"/>
              <a:buAutoNum type="arabicPeriod"/>
            </a:pPr>
            <a:r>
              <a:rPr lang="en-US"/>
              <a:t>No seminary skills. You feel a lack of knowledge. ‘What happens when they ask me a question I cannot answer?’</a:t>
            </a:r>
            <a:endParaRPr/>
          </a:p>
          <a:p>
            <a:pPr indent="-317500" lvl="0" marL="457200" rtl="0" algn="l">
              <a:lnSpc>
                <a:spcPct val="100000"/>
              </a:lnSpc>
              <a:spcBef>
                <a:spcPts val="0"/>
              </a:spcBef>
              <a:spcAft>
                <a:spcPts val="0"/>
              </a:spcAft>
              <a:buSzPts val="1400"/>
              <a:buAutoNum type="arabicPeriod"/>
            </a:pPr>
            <a:r>
              <a:rPr lang="en-US"/>
              <a:t>Why me? </a:t>
            </a:r>
            <a:r>
              <a:rPr lang="en-US">
                <a:solidFill>
                  <a:srgbClr val="5F5F5F"/>
                </a:solidFill>
                <a:latin typeface="Avenir"/>
                <a:ea typeface="Avenir"/>
                <a:cs typeface="Avenir"/>
                <a:sym typeface="Avenir"/>
              </a:rPr>
              <a:t>I’ve never been mentored. I don’t know what I’m doing? Just send them to Sunday School!</a:t>
            </a:r>
            <a:endParaRPr>
              <a:solidFill>
                <a:srgbClr val="5F5F5F"/>
              </a:solidFill>
              <a:latin typeface="Avenir"/>
              <a:ea typeface="Avenir"/>
              <a:cs typeface="Avenir"/>
              <a:sym typeface="Avenir"/>
            </a:endParaRPr>
          </a:p>
          <a:p>
            <a:pPr indent="-317500" lvl="0" marL="457200" rtl="0" algn="l">
              <a:lnSpc>
                <a:spcPct val="100000"/>
              </a:lnSpc>
              <a:spcBef>
                <a:spcPts val="0"/>
              </a:spcBef>
              <a:spcAft>
                <a:spcPts val="0"/>
              </a:spcAft>
              <a:buClr>
                <a:srgbClr val="5F5F5F"/>
              </a:buClr>
              <a:buSzPts val="1400"/>
              <a:buFont typeface="Avenir"/>
              <a:buAutoNum type="arabicPeriod"/>
            </a:pPr>
            <a:r>
              <a:rPr lang="en-US">
                <a:solidFill>
                  <a:srgbClr val="5F5F5F"/>
                </a:solidFill>
                <a:latin typeface="Avenir"/>
                <a:ea typeface="Avenir"/>
                <a:cs typeface="Avenir"/>
                <a:sym typeface="Avenir"/>
              </a:rPr>
              <a:t>I’m busy. My life is full. I’m already serving coffee on Sundays. </a:t>
            </a:r>
            <a:endParaRPr>
              <a:solidFill>
                <a:srgbClr val="5F5F5F"/>
              </a:solidFill>
              <a:latin typeface="Avenir"/>
              <a:ea typeface="Avenir"/>
              <a:cs typeface="Avenir"/>
              <a:sym typeface="Aveni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Sometimes we try to replace mentoring with merely sending people to a new members class, and expecting them to automatically attend Sunday worship. This was never Jesus’ original game plan for us.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Let’s invite the Holy Spirit to change our hearts and refresh us with love.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 </a:t>
            </a:r>
            <a:endParaRPr sz="600"/>
          </a:p>
        </p:txBody>
      </p:sp>
      <p:sp>
        <p:nvSpPr>
          <p:cNvPr id="220" name="Google Shape;220;g3a75bd86c37_0_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26604dedb7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g26604dedb7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0" name="Google Shape;230;g26604dedb7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1f929d7d522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g1f929d7d522_0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200">
                <a:solidFill>
                  <a:srgbClr val="313537"/>
                </a:solidFill>
              </a:rPr>
              <a:t>“Before we get into the content of </a:t>
            </a:r>
            <a:r>
              <a:rPr lang="en-US">
                <a:solidFill>
                  <a:srgbClr val="313537"/>
                </a:solidFill>
              </a:rPr>
              <a:t>our</a:t>
            </a:r>
            <a:r>
              <a:rPr lang="en-US" sz="1200">
                <a:solidFill>
                  <a:srgbClr val="313537"/>
                </a:solidFill>
              </a:rPr>
              <a:t> f</a:t>
            </a:r>
            <a:r>
              <a:rPr lang="en-US">
                <a:solidFill>
                  <a:srgbClr val="313537"/>
                </a:solidFill>
              </a:rPr>
              <a:t>inal </a:t>
            </a:r>
            <a:r>
              <a:rPr lang="en-US" sz="1200">
                <a:solidFill>
                  <a:srgbClr val="313537"/>
                </a:solidFill>
              </a:rPr>
              <a:t>training on </a:t>
            </a:r>
            <a:r>
              <a:rPr lang="en-US">
                <a:solidFill>
                  <a:srgbClr val="313537"/>
                </a:solidFill>
              </a:rPr>
              <a:t>Relational</a:t>
            </a:r>
            <a:r>
              <a:rPr lang="en-US" sz="1200">
                <a:solidFill>
                  <a:srgbClr val="313537"/>
                </a:solidFill>
              </a:rPr>
              <a:t> Evangelism</a:t>
            </a:r>
            <a:r>
              <a:rPr lang="en-US">
                <a:solidFill>
                  <a:srgbClr val="313537"/>
                </a:solidFill>
              </a:rPr>
              <a:t>,</a:t>
            </a:r>
            <a:r>
              <a:rPr lang="en-US" sz="1200">
                <a:solidFill>
                  <a:srgbClr val="313537"/>
                </a:solidFill>
              </a:rPr>
              <a:t> </a:t>
            </a:r>
            <a:r>
              <a:rPr lang="en-US">
                <a:solidFill>
                  <a:srgbClr val="313537"/>
                </a:solidFill>
              </a:rPr>
              <a:t>w</a:t>
            </a:r>
            <a:r>
              <a:rPr lang="en-US" sz="1200">
                <a:solidFill>
                  <a:srgbClr val="313537"/>
                </a:solidFill>
              </a:rPr>
              <a:t>hat has been your favorite part so far? What has been helpful?”</a:t>
            </a:r>
            <a:endParaRPr sz="1200">
              <a:solidFill>
                <a:srgbClr val="313537"/>
              </a:solidFill>
            </a:endParaRPr>
          </a:p>
          <a:p>
            <a:pPr indent="0" lvl="0" marL="0" rtl="0" algn="l">
              <a:lnSpc>
                <a:spcPct val="115000"/>
              </a:lnSpc>
              <a:spcBef>
                <a:spcPts val="0"/>
              </a:spcBef>
              <a:spcAft>
                <a:spcPts val="0"/>
              </a:spcAft>
              <a:buClr>
                <a:schemeClr val="dk1"/>
              </a:buClr>
              <a:buSzPts val="1100"/>
              <a:buFont typeface="Arial"/>
              <a:buNone/>
            </a:pPr>
            <a:r>
              <a:t/>
            </a:r>
            <a:endParaRPr>
              <a:solidFill>
                <a:srgbClr val="313537"/>
              </a:solidFill>
            </a:endParaRPr>
          </a:p>
          <a:p>
            <a:pPr indent="0" lvl="0" marL="0" rtl="0" algn="l">
              <a:lnSpc>
                <a:spcPct val="115000"/>
              </a:lnSpc>
              <a:spcBef>
                <a:spcPts val="0"/>
              </a:spcBef>
              <a:spcAft>
                <a:spcPts val="0"/>
              </a:spcAft>
              <a:buClr>
                <a:schemeClr val="dk1"/>
              </a:buClr>
              <a:buSzPts val="1100"/>
              <a:buFont typeface="Arial"/>
              <a:buNone/>
            </a:pPr>
            <a:r>
              <a:rPr lang="en-US">
                <a:solidFill>
                  <a:srgbClr val="313537"/>
                </a:solidFill>
              </a:rPr>
              <a:t>“Today we wrap up the 5 Thresholds. What shall we do when we see fruit and people begin to follow Jesus?” </a:t>
            </a:r>
            <a:endParaRPr>
              <a:solidFill>
                <a:srgbClr val="313537"/>
              </a:solidFill>
            </a:endParaRPr>
          </a:p>
          <a:p>
            <a:pPr indent="0" lvl="0" marL="0" rtl="0" algn="l">
              <a:lnSpc>
                <a:spcPct val="115000"/>
              </a:lnSpc>
              <a:spcBef>
                <a:spcPts val="0"/>
              </a:spcBef>
              <a:spcAft>
                <a:spcPts val="0"/>
              </a:spcAft>
              <a:buClr>
                <a:schemeClr val="dk1"/>
              </a:buClr>
              <a:buSzPts val="1100"/>
              <a:buFont typeface="Arial"/>
              <a:buNone/>
            </a:pPr>
            <a:r>
              <a:t/>
            </a:r>
            <a:endParaRPr>
              <a:solidFill>
                <a:srgbClr val="313537"/>
              </a:solidFill>
            </a:endParaRPr>
          </a:p>
          <a:p>
            <a:pPr indent="0" lvl="0" marL="0" rtl="0" algn="l">
              <a:lnSpc>
                <a:spcPct val="115000"/>
              </a:lnSpc>
              <a:spcBef>
                <a:spcPts val="0"/>
              </a:spcBef>
              <a:spcAft>
                <a:spcPts val="0"/>
              </a:spcAft>
              <a:buClr>
                <a:schemeClr val="dk1"/>
              </a:buClr>
              <a:buSzPts val="1100"/>
              <a:buFont typeface="Arial"/>
              <a:buNone/>
            </a:pPr>
            <a:r>
              <a:rPr lang="en-US" u="sng">
                <a:solidFill>
                  <a:srgbClr val="313537"/>
                </a:solidFill>
              </a:rPr>
              <a:t>TIPS FOR THE TRAINER</a:t>
            </a:r>
            <a:endParaRPr sz="1200" u="sng">
              <a:solidFill>
                <a:srgbClr val="313537"/>
              </a:solidFill>
            </a:endParaRPr>
          </a:p>
          <a:p>
            <a:pPr indent="0" lvl="0" marL="0" rtl="0" algn="l">
              <a:lnSpc>
                <a:spcPct val="115000"/>
              </a:lnSpc>
              <a:spcBef>
                <a:spcPts val="0"/>
              </a:spcBef>
              <a:spcAft>
                <a:spcPts val="0"/>
              </a:spcAft>
              <a:buClr>
                <a:schemeClr val="dk1"/>
              </a:buClr>
              <a:buSzPts val="1100"/>
              <a:buFont typeface="Arial"/>
              <a:buNone/>
            </a:pPr>
            <a:r>
              <a:rPr lang="en-US">
                <a:solidFill>
                  <a:srgbClr val="313537"/>
                </a:solidFill>
              </a:rPr>
              <a:t>Tell one story about how you have personally grown through the process of training on relational evangelism. </a:t>
            </a:r>
            <a:endParaRPr>
              <a:solidFill>
                <a:srgbClr val="313537"/>
              </a:solidFill>
            </a:endParaRPr>
          </a:p>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6604dedb78_0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g26604dedb78_0_17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As you will see, these five trainings are a helpful combination of Biblical concepts about evangelism, along with very practical workshop sections in which you get to try on the ideas for yourself. The goal is to equip us to live out these principles. ”</a:t>
            </a:r>
            <a:endParaRPr/>
          </a:p>
          <a:p>
            <a:pPr indent="0" lvl="0" marL="0" rtl="0" algn="l">
              <a:lnSpc>
                <a:spcPct val="100000"/>
              </a:lnSpc>
              <a:spcBef>
                <a:spcPts val="0"/>
              </a:spcBef>
              <a:spcAft>
                <a:spcPts val="0"/>
              </a:spcAft>
              <a:buClr>
                <a:schemeClr val="dk1"/>
              </a:buClr>
              <a:buSzPts val="1100"/>
              <a:buFont typeface="Arial"/>
              <a:buNone/>
            </a:pPr>
            <a:r>
              <a:rPr lang="en-US"/>
              <a:t> </a:t>
            </a:r>
            <a:endParaRPr/>
          </a:p>
          <a:p>
            <a:pPr indent="0" lvl="0" marL="0" rtl="0" algn="l">
              <a:lnSpc>
                <a:spcPct val="100000"/>
              </a:lnSpc>
              <a:spcBef>
                <a:spcPts val="0"/>
              </a:spcBef>
              <a:spcAft>
                <a:spcPts val="0"/>
              </a:spcAft>
              <a:buClr>
                <a:schemeClr val="dk1"/>
              </a:buClr>
              <a:buSzPts val="1100"/>
              <a:buFont typeface="Arial"/>
              <a:buNone/>
            </a:pPr>
            <a:r>
              <a:rPr lang="en-US"/>
              <a:t>TIP FOR TRAINER</a:t>
            </a:r>
            <a:endParaRPr/>
          </a:p>
          <a:p>
            <a:pPr indent="0" lvl="0" marL="0" rtl="0" algn="l">
              <a:lnSpc>
                <a:spcPct val="100000"/>
              </a:lnSpc>
              <a:spcBef>
                <a:spcPts val="0"/>
              </a:spcBef>
              <a:spcAft>
                <a:spcPts val="0"/>
              </a:spcAft>
              <a:buClr>
                <a:schemeClr val="dk1"/>
              </a:buClr>
              <a:buSzPts val="1100"/>
              <a:buFont typeface="Arial"/>
              <a:buNone/>
            </a:pPr>
            <a:r>
              <a:rPr lang="en-US"/>
              <a:t>You and your church may decide to only offer a few of the trainings, and that is fine. Each one can be used as a “stand alone” session. You may also wish to reverse the order, given your needs. Although they have been created to build naturally upon one another, this is not required.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a75bd86c3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US" sz="1100">
                <a:latin typeface="Arial"/>
                <a:ea typeface="Arial"/>
                <a:cs typeface="Arial"/>
                <a:sym typeface="Arial"/>
              </a:rPr>
              <a:t>“Let’s go back to John 4. The Samaritan woman reveals her longing for the Messiah and Jesus reveals himself to her. </a:t>
            </a:r>
            <a:endParaRPr sz="1100">
              <a:latin typeface="Arial"/>
              <a:ea typeface="Arial"/>
              <a:cs typeface="Arial"/>
              <a:sym typeface="Arial"/>
            </a:endParaRPr>
          </a:p>
          <a:p>
            <a:pPr indent="0" lvl="0" marL="0" rtl="0" algn="l">
              <a:lnSpc>
                <a:spcPct val="100000"/>
              </a:lnSpc>
              <a:spcBef>
                <a:spcPts val="0"/>
              </a:spcBef>
              <a:spcAft>
                <a:spcPts val="0"/>
              </a:spcAft>
              <a:buSzPts val="1100"/>
              <a:buNone/>
            </a:pPr>
            <a:r>
              <a:rPr lang="en-US" sz="1100">
                <a:latin typeface="Arial"/>
                <a:ea typeface="Arial"/>
                <a:cs typeface="Arial"/>
                <a:sym typeface="Arial"/>
              </a:rPr>
              <a:t> </a:t>
            </a:r>
            <a:endParaRPr sz="1100">
              <a:latin typeface="Arial"/>
              <a:ea typeface="Arial"/>
              <a:cs typeface="Arial"/>
              <a:sym typeface="Arial"/>
            </a:endParaRPr>
          </a:p>
          <a:p>
            <a:pPr indent="0" lvl="0" marL="0" rtl="0" algn="l">
              <a:lnSpc>
                <a:spcPct val="100000"/>
              </a:lnSpc>
              <a:spcBef>
                <a:spcPts val="0"/>
              </a:spcBef>
              <a:spcAft>
                <a:spcPts val="0"/>
              </a:spcAft>
              <a:buSzPts val="1100"/>
              <a:buNone/>
            </a:pPr>
            <a:r>
              <a:rPr lang="en-US" sz="1100">
                <a:latin typeface="Arial"/>
                <a:ea typeface="Arial"/>
                <a:cs typeface="Arial"/>
                <a:sym typeface="Arial"/>
              </a:rPr>
              <a:t>What does this new believer do next?”</a:t>
            </a:r>
            <a:endParaRPr sz="1100">
              <a:latin typeface="Arial"/>
              <a:ea typeface="Arial"/>
              <a:cs typeface="Arial"/>
              <a:sym typeface="Arial"/>
            </a:endParaRPr>
          </a:p>
          <a:p>
            <a:pPr indent="0" lvl="0" marL="0" rtl="0" algn="l">
              <a:lnSpc>
                <a:spcPct val="100000"/>
              </a:lnSpc>
              <a:spcBef>
                <a:spcPts val="0"/>
              </a:spcBef>
              <a:spcAft>
                <a:spcPts val="0"/>
              </a:spcAft>
              <a:buSzPts val="1100"/>
              <a:buNone/>
            </a:pPr>
            <a:r>
              <a:t/>
            </a:r>
            <a:endParaRPr sz="1100">
              <a:latin typeface="Arial"/>
              <a:ea typeface="Arial"/>
              <a:cs typeface="Arial"/>
              <a:sym typeface="Arial"/>
            </a:endParaRPr>
          </a:p>
        </p:txBody>
      </p:sp>
      <p:sp>
        <p:nvSpPr>
          <p:cNvPr id="162" name="Google Shape;162;g3a75bd86c3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a75bd86c37_0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“She leaves her jar behind. Her j</a:t>
            </a:r>
            <a:r>
              <a:rPr b="0" i="0" lang="en-US" sz="1200" u="none" cap="none" strike="noStrike">
                <a:solidFill>
                  <a:schemeClr val="dk1"/>
                </a:solidFill>
                <a:latin typeface="Calibri"/>
                <a:ea typeface="Calibri"/>
                <a:cs typeface="Calibri"/>
                <a:sym typeface="Calibri"/>
              </a:rPr>
              <a:t>oy </a:t>
            </a:r>
            <a:r>
              <a:rPr lang="en-US"/>
              <a:t>overflows. She immediately shares her story with her neighbors, ‘Come see this man who told me all I’ve ever done. Could he be the Messiah?’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She has known Jesus less than one day. She is no theology expert. And yet she tells her story of encountering Jesus.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We too want to help new believers tell their stories of new faith, as soon as possible. Mentoring makes this much more possible.” </a:t>
            </a:r>
            <a:endParaRPr/>
          </a:p>
          <a:p>
            <a:pPr indent="0" lvl="0" marL="0" rtl="0" algn="l">
              <a:lnSpc>
                <a:spcPct val="100000"/>
              </a:lnSpc>
              <a:spcBef>
                <a:spcPts val="0"/>
              </a:spcBef>
              <a:spcAft>
                <a:spcPts val="0"/>
              </a:spcAft>
              <a:buSzPts val="1400"/>
              <a:buNone/>
            </a:pPr>
            <a:r>
              <a:t/>
            </a:r>
            <a:endParaRPr strike="sngStrike"/>
          </a:p>
          <a:p>
            <a:pPr indent="0" lvl="0" marL="0" rtl="0" algn="l">
              <a:lnSpc>
                <a:spcPct val="100000"/>
              </a:lnSpc>
              <a:spcBef>
                <a:spcPts val="0"/>
              </a:spcBef>
              <a:spcAft>
                <a:spcPts val="0"/>
              </a:spcAft>
              <a:buSzPts val="1400"/>
              <a:buNone/>
            </a:pPr>
            <a:r>
              <a:t/>
            </a:r>
            <a:endParaRPr/>
          </a:p>
        </p:txBody>
      </p:sp>
      <p:sp>
        <p:nvSpPr>
          <p:cNvPr id="168" name="Google Shape;168;g3a75bd86c37_0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a75bd86c37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“This woman’s simple testimony impacted the all her neighbors. As she speaks, faith is not far off. Faith is up close and personal and attractive. This is the electrifying impact of new believer testimonies. Thank God for her courage.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What would our community be like if everyone new believer had the support to share their story within weeks of their encounter with Jesus? What if we saw a ripple effect of renewed faith?</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400"/>
              <a:buFont typeface="Arial"/>
              <a:buNone/>
            </a:pPr>
            <a:r>
              <a:rPr lang="en-US"/>
              <a:t>TIPS FOR THE TRAINER</a:t>
            </a:r>
            <a:endParaRPr/>
          </a:p>
          <a:p>
            <a:pPr indent="0" lvl="0" marL="0" rtl="0" algn="l">
              <a:lnSpc>
                <a:spcPct val="100000"/>
              </a:lnSpc>
              <a:spcBef>
                <a:spcPts val="0"/>
              </a:spcBef>
              <a:spcAft>
                <a:spcPts val="0"/>
              </a:spcAft>
              <a:buClr>
                <a:schemeClr val="dk1"/>
              </a:buClr>
              <a:buSzPts val="1400"/>
              <a:buFont typeface="Arial"/>
              <a:buNone/>
            </a:pPr>
            <a:r>
              <a:rPr lang="en-US"/>
              <a:t>If you will train all five sessions, you might say, “In Session 5, we will go deeper on this theme of new believers sharing their stories.”</a:t>
            </a:r>
            <a:endParaRPr/>
          </a:p>
          <a:p>
            <a:pPr indent="0" lvl="0" marL="0" rtl="0" algn="l">
              <a:lnSpc>
                <a:spcPct val="100000"/>
              </a:lnSpc>
              <a:spcBef>
                <a:spcPts val="0"/>
              </a:spcBef>
              <a:spcAft>
                <a:spcPts val="0"/>
              </a:spcAft>
              <a:buSzPts val="1400"/>
              <a:buNone/>
            </a:pPr>
            <a:r>
              <a:rPr lang="en-US"/>
              <a:t> </a:t>
            </a:r>
            <a:endParaRPr/>
          </a:p>
        </p:txBody>
      </p:sp>
      <p:sp>
        <p:nvSpPr>
          <p:cNvPr id="174" name="Google Shape;174;g3a75bd86c37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a0e7e53d55_1_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g2a0e7e53d55_1_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“Almost no one is like the Samaritan woman. The faith of new believers is often wobbly, like a baby giraffe, learning to use their legs for the first time. Faith feels wobbly and unfamiliar.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Let’s have compassion. They have many questions, both profound and logistical. How does one pray? How can I be successful at faith? Where is the bathroom?</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For those of us who have been going to church for decades, we forget how odd it can be at first. Our songs are unknown, our language archaic, and our traditions seem mysterious. They need a friend to help them interpret our church culture.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Don’t be surprised by their confusion about Lordship, their weak theology, or their overly-busy lives which keep them from attending church regularly.   </a:t>
            </a:r>
            <a:endParaRPr/>
          </a:p>
        </p:txBody>
      </p:sp>
      <p:sp>
        <p:nvSpPr>
          <p:cNvPr id="181" name="Google Shape;181;g2a0e7e53d55_1_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a75bd86c37_0_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g3a75bd86c37_0_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“Let’s brainstorm: in table groups, what do new believers need from us to grow and thrive?”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TIPS FOR TRAINERS</a:t>
            </a:r>
            <a:endParaRPr/>
          </a:p>
          <a:p>
            <a:pPr indent="0" lvl="0" marL="0" rtl="0" algn="l">
              <a:lnSpc>
                <a:spcPct val="100000"/>
              </a:lnSpc>
              <a:spcBef>
                <a:spcPts val="0"/>
              </a:spcBef>
              <a:spcAft>
                <a:spcPts val="0"/>
              </a:spcAft>
              <a:buSzPts val="1400"/>
              <a:buNone/>
            </a:pPr>
            <a:r>
              <a:rPr lang="en-US"/>
              <a:t>There are no right answers here. We are helping people wrap their minds and hearts around serving new believers when they begin to follow Jesus.</a:t>
            </a:r>
            <a:endParaRPr/>
          </a:p>
          <a:p>
            <a:pPr indent="0" lvl="0" marL="0" rtl="0" algn="l">
              <a:lnSpc>
                <a:spcPct val="100000"/>
              </a:lnSpc>
              <a:spcBef>
                <a:spcPts val="0"/>
              </a:spcBef>
              <a:spcAft>
                <a:spcPts val="0"/>
              </a:spcAft>
              <a:buSzPts val="1400"/>
              <a:buNone/>
            </a:pPr>
            <a:r>
              <a:t/>
            </a:r>
            <a:endParaRPr/>
          </a:p>
        </p:txBody>
      </p:sp>
      <p:sp>
        <p:nvSpPr>
          <p:cNvPr id="188" name="Google Shape;188;g3a75bd86c37_0_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66514a8969_0_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g266514a8969_0_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“Let’s see what InterVarsity gives to new believers. We will review their mentoring guide, and decide for ourselves if we like it or prefer mentor new believers another way.”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i="1" lang="en-US"/>
              <a:t>Fresh Faith</a:t>
            </a:r>
            <a:r>
              <a:rPr lang="en-US"/>
              <a:t> introduces the five essential habits that help us thrive in faith, with very practical applications suggested to live out each of the five bible studies. New believers will not just get more knowledge, but a new lifestyle of living out the Word of God. We will prepare you to walk alongside them and help them flourish as they live out these new habits.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US"/>
              <a:t>TIPS FOR TRAINERS</a:t>
            </a:r>
            <a:endParaRPr/>
          </a:p>
          <a:p>
            <a:pPr indent="0" lvl="0" marL="0" rtl="0" algn="l">
              <a:lnSpc>
                <a:spcPct val="100000"/>
              </a:lnSpc>
              <a:spcBef>
                <a:spcPts val="0"/>
              </a:spcBef>
              <a:spcAft>
                <a:spcPts val="0"/>
              </a:spcAft>
              <a:buClr>
                <a:schemeClr val="dk1"/>
              </a:buClr>
              <a:buSzPts val="1100"/>
              <a:buFont typeface="Arial"/>
              <a:buNone/>
            </a:pPr>
            <a:r>
              <a:rPr lang="en-US"/>
              <a:t>Beforehand, decide with your Pastor if you will use Fresh Faith for mentoring new believers, or if you have another curriculum you will use.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US"/>
              <a:t>Also, review p. 128 from </a:t>
            </a:r>
            <a:r>
              <a:rPr i="1" lang="en-US"/>
              <a:t>I Once Was</a:t>
            </a:r>
            <a:r>
              <a:rPr lang="en-US"/>
              <a:t> </a:t>
            </a:r>
            <a:r>
              <a:rPr i="1" lang="en-US"/>
              <a:t>Lost</a:t>
            </a:r>
            <a:r>
              <a:rPr lang="en-US"/>
              <a:t> for more on these five crucial habits for new believers. </a:t>
            </a:r>
            <a:endParaRPr/>
          </a:p>
        </p:txBody>
      </p:sp>
      <p:sp>
        <p:nvSpPr>
          <p:cNvPr id="195" name="Google Shape;195;g266514a8969_0_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4" name="Shape 14"/>
        <p:cNvGrpSpPr/>
        <p:nvPr/>
      </p:nvGrpSpPr>
      <p:grpSpPr>
        <a:xfrm>
          <a:off x="0" y="0"/>
          <a:ext cx="0" cy="0"/>
          <a:chOff x="0" y="0"/>
          <a:chExt cx="0" cy="0"/>
        </a:xfrm>
      </p:grpSpPr>
      <p:sp>
        <p:nvSpPr>
          <p:cNvPr id="15" name="Google Shape;15;p23"/>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000"/>
              <a:buFont typeface="Avenir"/>
              <a:buNone/>
              <a:defRPr b="1" i="0">
                <a:latin typeface="Avenir"/>
                <a:ea typeface="Avenir"/>
                <a:cs typeface="Avenir"/>
                <a:sym typeface="Avenir"/>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16" name="Google Shape;16;p23"/>
          <p:cNvSpPr txBox="1"/>
          <p:nvPr>
            <p:ph idx="1" type="body"/>
          </p:nvPr>
        </p:nvSpPr>
        <p:spPr>
          <a:xfrm>
            <a:off x="933450" y="1464129"/>
            <a:ext cx="7763100" cy="3168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42" name="Shape 42"/>
        <p:cNvGrpSpPr/>
        <p:nvPr/>
      </p:nvGrpSpPr>
      <p:grpSpPr>
        <a:xfrm>
          <a:off x="0" y="0"/>
          <a:ext cx="0" cy="0"/>
          <a:chOff x="0" y="0"/>
          <a:chExt cx="0" cy="0"/>
        </a:xfrm>
      </p:grpSpPr>
      <p:sp>
        <p:nvSpPr>
          <p:cNvPr id="43" name="Google Shape;43;p27"/>
          <p:cNvSpPr txBox="1"/>
          <p:nvPr>
            <p:ph type="title"/>
          </p:nvPr>
        </p:nvSpPr>
        <p:spPr>
          <a:xfrm>
            <a:off x="921670" y="650360"/>
            <a:ext cx="7755300" cy="610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4" name="Google Shape;44;p27"/>
          <p:cNvSpPr txBox="1"/>
          <p:nvPr>
            <p:ph idx="1" type="body"/>
          </p:nvPr>
        </p:nvSpPr>
        <p:spPr>
          <a:xfrm>
            <a:off x="921671"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45" name="Google Shape;45;p27"/>
          <p:cNvSpPr txBox="1"/>
          <p:nvPr>
            <p:ph idx="2" type="body"/>
          </p:nvPr>
        </p:nvSpPr>
        <p:spPr>
          <a:xfrm>
            <a:off x="921671"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6" name="Google Shape;46;p27"/>
          <p:cNvSpPr txBox="1"/>
          <p:nvPr>
            <p:ph idx="3" type="body"/>
          </p:nvPr>
        </p:nvSpPr>
        <p:spPr>
          <a:xfrm>
            <a:off x="4978105"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47" name="Google Shape;47;p27"/>
          <p:cNvSpPr txBox="1"/>
          <p:nvPr>
            <p:ph idx="4" type="body"/>
          </p:nvPr>
        </p:nvSpPr>
        <p:spPr>
          <a:xfrm>
            <a:off x="4978105"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ong Title and Content">
  <p:cSld name="1_Long Title and Content">
    <p:spTree>
      <p:nvGrpSpPr>
        <p:cNvPr id="48" name="Shape 48"/>
        <p:cNvGrpSpPr/>
        <p:nvPr/>
      </p:nvGrpSpPr>
      <p:grpSpPr>
        <a:xfrm>
          <a:off x="0" y="0"/>
          <a:ext cx="0" cy="0"/>
          <a:chOff x="0" y="0"/>
          <a:chExt cx="0" cy="0"/>
        </a:xfrm>
      </p:grpSpPr>
      <p:sp>
        <p:nvSpPr>
          <p:cNvPr id="49" name="Google Shape;49;p28"/>
          <p:cNvSpPr txBox="1"/>
          <p:nvPr>
            <p:ph type="title"/>
          </p:nvPr>
        </p:nvSpPr>
        <p:spPr>
          <a:xfrm>
            <a:off x="933450" y="510778"/>
            <a:ext cx="5913600" cy="9126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0" name="Google Shape;50;p28"/>
          <p:cNvSpPr txBox="1"/>
          <p:nvPr>
            <p:ph idx="1" type="body"/>
          </p:nvPr>
        </p:nvSpPr>
        <p:spPr>
          <a:xfrm>
            <a:off x="933450" y="1551061"/>
            <a:ext cx="7763100" cy="2936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1" name="Shape 51"/>
        <p:cNvGrpSpPr/>
        <p:nvPr/>
      </p:nvGrpSpPr>
      <p:grpSpPr>
        <a:xfrm>
          <a:off x="0" y="0"/>
          <a:ext cx="0" cy="0"/>
          <a:chOff x="0" y="0"/>
          <a:chExt cx="0" cy="0"/>
        </a:xfrm>
      </p:grpSpPr>
      <p:sp>
        <p:nvSpPr>
          <p:cNvPr id="52" name="Google Shape;52;p29"/>
          <p:cNvSpPr txBox="1"/>
          <p:nvPr>
            <p:ph type="title"/>
          </p:nvPr>
        </p:nvSpPr>
        <p:spPr>
          <a:xfrm>
            <a:off x="905990" y="1282305"/>
            <a:ext cx="7886700" cy="21396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rgbClr val="007B93"/>
              </a:buClr>
              <a:buSzPts val="4500"/>
              <a:buFont typeface="Avenir"/>
              <a:buNone/>
              <a:defRPr b="1" i="0" sz="45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3" name="Google Shape;53;p29"/>
          <p:cNvSpPr txBox="1"/>
          <p:nvPr>
            <p:ph idx="1" type="body"/>
          </p:nvPr>
        </p:nvSpPr>
        <p:spPr>
          <a:xfrm>
            <a:off x="905990" y="3385841"/>
            <a:ext cx="7886700" cy="12378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2400"/>
              <a:buNone/>
              <a:defRPr sz="2400">
                <a:solidFill>
                  <a:srgbClr val="5F5F5F"/>
                </a:solidFill>
              </a:defRPr>
            </a:lvl1pPr>
            <a:lvl2pPr indent="-228600" lvl="1" marL="914400" algn="l">
              <a:lnSpc>
                <a:spcPct val="90000"/>
              </a:lnSpc>
              <a:spcBef>
                <a:spcPts val="400"/>
              </a:spcBef>
              <a:spcAft>
                <a:spcPts val="0"/>
              </a:spcAft>
              <a:buSzPts val="1100"/>
              <a:buNone/>
              <a:defRPr sz="1500">
                <a:solidFill>
                  <a:srgbClr val="888888"/>
                </a:solidFill>
              </a:defRPr>
            </a:lvl2pPr>
            <a:lvl3pPr indent="-228600" lvl="2" marL="1371600" algn="l">
              <a:lnSpc>
                <a:spcPct val="90000"/>
              </a:lnSpc>
              <a:spcBef>
                <a:spcPts val="400"/>
              </a:spcBef>
              <a:spcAft>
                <a:spcPts val="0"/>
              </a:spcAft>
              <a:buSzPts val="1000"/>
              <a:buNone/>
              <a:defRPr sz="1400">
                <a:solidFill>
                  <a:srgbClr val="888888"/>
                </a:solidFill>
              </a:defRPr>
            </a:lvl3pPr>
            <a:lvl4pPr indent="-228600" lvl="3" marL="1828800" algn="l">
              <a:lnSpc>
                <a:spcPct val="90000"/>
              </a:lnSpc>
              <a:spcBef>
                <a:spcPts val="400"/>
              </a:spcBef>
              <a:spcAft>
                <a:spcPts val="0"/>
              </a:spcAft>
              <a:buSzPts val="900"/>
              <a:buNone/>
              <a:defRPr sz="1200">
                <a:solidFill>
                  <a:srgbClr val="888888"/>
                </a:solidFill>
              </a:defRPr>
            </a:lvl4pPr>
            <a:lvl5pPr indent="-228600" lvl="4" marL="2286000" algn="l">
              <a:lnSpc>
                <a:spcPct val="90000"/>
              </a:lnSpc>
              <a:spcBef>
                <a:spcPts val="400"/>
              </a:spcBef>
              <a:spcAft>
                <a:spcPts val="0"/>
              </a:spcAft>
              <a:buSzPts val="900"/>
              <a:buNone/>
              <a:defRPr sz="1200">
                <a:solidFill>
                  <a:srgbClr val="888888"/>
                </a:solidFill>
              </a:defRPr>
            </a:lvl5pPr>
            <a:lvl6pPr indent="-228600" lvl="5" marL="2743200" algn="l">
              <a:lnSpc>
                <a:spcPct val="90000"/>
              </a:lnSpc>
              <a:spcBef>
                <a:spcPts val="4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54" name="Shape 54"/>
        <p:cNvGrpSpPr/>
        <p:nvPr/>
      </p:nvGrpSpPr>
      <p:grpSpPr>
        <a:xfrm>
          <a:off x="0" y="0"/>
          <a:ext cx="0" cy="0"/>
          <a:chOff x="0" y="0"/>
          <a:chExt cx="0" cy="0"/>
        </a:xfrm>
      </p:grpSpPr>
      <p:sp>
        <p:nvSpPr>
          <p:cNvPr id="55" name="Google Shape;55;p30"/>
          <p:cNvSpPr txBox="1"/>
          <p:nvPr>
            <p:ph idx="1" type="body"/>
          </p:nvPr>
        </p:nvSpPr>
        <p:spPr>
          <a:xfrm>
            <a:off x="904672" y="1555335"/>
            <a:ext cx="3706200" cy="3077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6" name="Google Shape;56;p30"/>
          <p:cNvSpPr txBox="1"/>
          <p:nvPr>
            <p:ph idx="2" type="body"/>
          </p:nvPr>
        </p:nvSpPr>
        <p:spPr>
          <a:xfrm>
            <a:off x="4970833" y="1555335"/>
            <a:ext cx="3706200" cy="3077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7" name="Google Shape;57;p30"/>
          <p:cNvSpPr txBox="1"/>
          <p:nvPr>
            <p:ph type="title"/>
          </p:nvPr>
        </p:nvSpPr>
        <p:spPr>
          <a:xfrm>
            <a:off x="933450" y="510778"/>
            <a:ext cx="5809200" cy="9126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58" name="Shape 58"/>
        <p:cNvGrpSpPr/>
        <p:nvPr/>
      </p:nvGrpSpPr>
      <p:grpSpPr>
        <a:xfrm>
          <a:off x="0" y="0"/>
          <a:ext cx="0" cy="0"/>
          <a:chOff x="0" y="0"/>
          <a:chExt cx="0" cy="0"/>
        </a:xfrm>
      </p:grpSpPr>
      <p:sp>
        <p:nvSpPr>
          <p:cNvPr id="59" name="Google Shape;59;p31"/>
          <p:cNvSpPr txBox="1"/>
          <p:nvPr>
            <p:ph idx="1" type="body"/>
          </p:nvPr>
        </p:nvSpPr>
        <p:spPr>
          <a:xfrm>
            <a:off x="921671"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60" name="Google Shape;60;p31"/>
          <p:cNvSpPr txBox="1"/>
          <p:nvPr>
            <p:ph idx="2" type="body"/>
          </p:nvPr>
        </p:nvSpPr>
        <p:spPr>
          <a:xfrm>
            <a:off x="921671"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1" name="Google Shape;61;p31"/>
          <p:cNvSpPr txBox="1"/>
          <p:nvPr>
            <p:ph idx="3" type="body"/>
          </p:nvPr>
        </p:nvSpPr>
        <p:spPr>
          <a:xfrm>
            <a:off x="4978105"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62" name="Google Shape;62;p31"/>
          <p:cNvSpPr txBox="1"/>
          <p:nvPr>
            <p:ph idx="4" type="body"/>
          </p:nvPr>
        </p:nvSpPr>
        <p:spPr>
          <a:xfrm>
            <a:off x="4978105"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3" name="Google Shape;63;p31"/>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64" name="Shape 64"/>
        <p:cNvGrpSpPr/>
        <p:nvPr/>
      </p:nvGrpSpPr>
      <p:grpSpPr>
        <a:xfrm>
          <a:off x="0" y="0"/>
          <a:ext cx="0" cy="0"/>
          <a:chOff x="0" y="0"/>
          <a:chExt cx="0" cy="0"/>
        </a:xfrm>
      </p:grpSpPr>
      <p:sp>
        <p:nvSpPr>
          <p:cNvPr id="65" name="Google Shape;65;p32"/>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6" name="Shape 66"/>
        <p:cNvGrpSpPr/>
        <p:nvPr/>
      </p:nvGrpSpPr>
      <p:grpSpPr>
        <a:xfrm>
          <a:off x="0" y="0"/>
          <a:ext cx="0" cy="0"/>
          <a:chOff x="0" y="0"/>
          <a:chExt cx="0" cy="0"/>
        </a:xfrm>
      </p:grpSpPr>
      <p:sp>
        <p:nvSpPr>
          <p:cNvPr id="67" name="Google Shape;67;p33"/>
          <p:cNvSpPr txBox="1"/>
          <p:nvPr>
            <p:ph type="title"/>
          </p:nvPr>
        </p:nvSpPr>
        <p:spPr>
          <a:xfrm>
            <a:off x="938213" y="868756"/>
            <a:ext cx="2949300" cy="802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8" name="Google Shape;68;p33"/>
          <p:cNvSpPr txBox="1"/>
          <p:nvPr>
            <p:ph idx="1" type="body"/>
          </p:nvPr>
        </p:nvSpPr>
        <p:spPr>
          <a:xfrm>
            <a:off x="4231532" y="868756"/>
            <a:ext cx="4464900" cy="3655200"/>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SzPts val="2400"/>
              <a:buChar char="•"/>
              <a:defRPr sz="2400"/>
            </a:lvl1pPr>
            <a:lvl2pPr indent="-330200" lvl="1" marL="914400" algn="l">
              <a:lnSpc>
                <a:spcPct val="90000"/>
              </a:lnSpc>
              <a:spcBef>
                <a:spcPts val="400"/>
              </a:spcBef>
              <a:spcAft>
                <a:spcPts val="0"/>
              </a:spcAft>
              <a:buSzPts val="1600"/>
              <a:buChar char="•"/>
              <a:defRPr sz="2100"/>
            </a:lvl2pPr>
            <a:lvl3pPr indent="-317500" lvl="2" marL="1371600" algn="l">
              <a:lnSpc>
                <a:spcPct val="90000"/>
              </a:lnSpc>
              <a:spcBef>
                <a:spcPts val="400"/>
              </a:spcBef>
              <a:spcAft>
                <a:spcPts val="0"/>
              </a:spcAft>
              <a:buSzPts val="1400"/>
              <a:buChar char="•"/>
              <a:defRPr sz="1800"/>
            </a:lvl3pPr>
            <a:lvl4pPr indent="-298450" lvl="3" marL="1828800" algn="l">
              <a:lnSpc>
                <a:spcPct val="90000"/>
              </a:lnSpc>
              <a:spcBef>
                <a:spcPts val="400"/>
              </a:spcBef>
              <a:spcAft>
                <a:spcPts val="0"/>
              </a:spcAft>
              <a:buSzPts val="1100"/>
              <a:buChar char="•"/>
              <a:defRPr sz="1500"/>
            </a:lvl4pPr>
            <a:lvl5pPr indent="-298450" lvl="4" marL="2286000" algn="l">
              <a:lnSpc>
                <a:spcPct val="90000"/>
              </a:lnSpc>
              <a:spcBef>
                <a:spcPts val="400"/>
              </a:spcBef>
              <a:spcAft>
                <a:spcPts val="0"/>
              </a:spcAft>
              <a:buSzPts val="11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69" name="Google Shape;69;p33"/>
          <p:cNvSpPr txBox="1"/>
          <p:nvPr>
            <p:ph idx="2" type="body"/>
          </p:nvPr>
        </p:nvSpPr>
        <p:spPr>
          <a:xfrm>
            <a:off x="938213" y="1671236"/>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2100"/>
              <a:buNone/>
              <a:defRPr sz="2100"/>
            </a:lvl1pPr>
            <a:lvl2pPr indent="-228600" lvl="1" marL="914400" algn="l">
              <a:lnSpc>
                <a:spcPct val="90000"/>
              </a:lnSpc>
              <a:spcBef>
                <a:spcPts val="400"/>
              </a:spcBef>
              <a:spcAft>
                <a:spcPts val="0"/>
              </a:spcAft>
              <a:buSzPts val="800"/>
              <a:buNone/>
              <a:defRPr sz="1100"/>
            </a:lvl2pPr>
            <a:lvl3pPr indent="-228600" lvl="2" marL="1371600" algn="l">
              <a:lnSpc>
                <a:spcPct val="90000"/>
              </a:lnSpc>
              <a:spcBef>
                <a:spcPts val="400"/>
              </a:spcBef>
              <a:spcAft>
                <a:spcPts val="0"/>
              </a:spcAft>
              <a:buSzPts val="700"/>
              <a:buNone/>
              <a:defRPr sz="900"/>
            </a:lvl3pPr>
            <a:lvl4pPr indent="-228600" lvl="3" marL="1828800" algn="l">
              <a:lnSpc>
                <a:spcPct val="90000"/>
              </a:lnSpc>
              <a:spcBef>
                <a:spcPts val="400"/>
              </a:spcBef>
              <a:spcAft>
                <a:spcPts val="0"/>
              </a:spcAft>
              <a:buSzPts val="600"/>
              <a:buNone/>
              <a:defRPr sz="800"/>
            </a:lvl4pPr>
            <a:lvl5pPr indent="-228600" lvl="4" marL="2286000" algn="l">
              <a:lnSpc>
                <a:spcPct val="90000"/>
              </a:lnSpc>
              <a:spcBef>
                <a:spcPts val="400"/>
              </a:spcBef>
              <a:spcAft>
                <a:spcPts val="0"/>
              </a:spcAft>
              <a:buSzPts val="6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0" name="Shape 70"/>
        <p:cNvGrpSpPr/>
        <p:nvPr/>
      </p:nvGrpSpPr>
      <p:grpSpPr>
        <a:xfrm>
          <a:off x="0" y="0"/>
          <a:ext cx="0" cy="0"/>
          <a:chOff x="0" y="0"/>
          <a:chExt cx="0" cy="0"/>
        </a:xfrm>
      </p:grpSpPr>
      <p:sp>
        <p:nvSpPr>
          <p:cNvPr id="71" name="Google Shape;71;p34"/>
          <p:cNvSpPr txBox="1"/>
          <p:nvPr>
            <p:ph type="title"/>
          </p:nvPr>
        </p:nvSpPr>
        <p:spPr>
          <a:xfrm>
            <a:off x="933450" y="728187"/>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2" name="Google Shape;72;p34"/>
          <p:cNvSpPr txBox="1"/>
          <p:nvPr>
            <p:ph idx="1" type="body"/>
          </p:nvPr>
        </p:nvSpPr>
        <p:spPr>
          <a:xfrm rot="5400000">
            <a:off x="3183278" y="-880631"/>
            <a:ext cx="3263400" cy="77631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3" name="Shape 73"/>
        <p:cNvGrpSpPr/>
        <p:nvPr/>
      </p:nvGrpSpPr>
      <p:grpSpPr>
        <a:xfrm>
          <a:off x="0" y="0"/>
          <a:ext cx="0" cy="0"/>
          <a:chOff x="0" y="0"/>
          <a:chExt cx="0" cy="0"/>
        </a:xfrm>
      </p:grpSpPr>
      <p:sp>
        <p:nvSpPr>
          <p:cNvPr id="74" name="Google Shape;74;p35"/>
          <p:cNvSpPr txBox="1"/>
          <p:nvPr>
            <p:ph type="title"/>
          </p:nvPr>
        </p:nvSpPr>
        <p:spPr>
          <a:xfrm rot="5400000">
            <a:off x="5566200" y="1683522"/>
            <a:ext cx="3926700" cy="19716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5" name="Google Shape;75;p35"/>
          <p:cNvSpPr txBox="1"/>
          <p:nvPr>
            <p:ph idx="1" type="body"/>
          </p:nvPr>
        </p:nvSpPr>
        <p:spPr>
          <a:xfrm rot="5400000">
            <a:off x="1565625" y="-231078"/>
            <a:ext cx="3926700" cy="58008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ogo Slide">
  <p:cSld name="1_Logo Slide">
    <p:bg>
      <p:bgPr>
        <a:blipFill>
          <a:blip r:embed="rId2">
            <a:alphaModFix/>
          </a:blip>
          <a:stretch>
            <a:fillRect/>
          </a:stretch>
        </a:blipFill>
      </p:bgPr>
    </p:bg>
    <p:spTree>
      <p:nvGrpSpPr>
        <p:cNvPr id="76" name="Shape 76"/>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 name="Shape 17"/>
        <p:cNvGrpSpPr/>
        <p:nvPr/>
      </p:nvGrpSpPr>
      <p:grpSpPr>
        <a:xfrm>
          <a:off x="0" y="0"/>
          <a:ext cx="0" cy="0"/>
          <a:chOff x="0" y="0"/>
          <a:chExt cx="0" cy="0"/>
        </a:xfrm>
      </p:grpSpPr>
      <p:sp>
        <p:nvSpPr>
          <p:cNvPr id="18" name="Google Shape;18;p22"/>
          <p:cNvSpPr txBox="1"/>
          <p:nvPr>
            <p:ph type="ctrTitle"/>
          </p:nvPr>
        </p:nvSpPr>
        <p:spPr>
          <a:xfrm>
            <a:off x="928991" y="841772"/>
            <a:ext cx="6858000" cy="17907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rgbClr val="007B93"/>
              </a:buClr>
              <a:buSzPts val="4500"/>
              <a:buFont typeface="Avenir"/>
              <a:buNone/>
              <a:defRPr b="1" i="0" sz="45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9" name="Google Shape;19;p22"/>
          <p:cNvSpPr txBox="1"/>
          <p:nvPr>
            <p:ph idx="1" type="subTitle"/>
          </p:nvPr>
        </p:nvSpPr>
        <p:spPr>
          <a:xfrm>
            <a:off x="928991" y="2571137"/>
            <a:ext cx="6858000" cy="15027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800"/>
              </a:spcBef>
              <a:spcAft>
                <a:spcPts val="0"/>
              </a:spcAft>
              <a:buSzPts val="2400"/>
              <a:buNone/>
              <a:defRPr b="0" i="0" sz="2400">
                <a:latin typeface="Avenir"/>
                <a:ea typeface="Avenir"/>
                <a:cs typeface="Avenir"/>
                <a:sym typeface="Avenir"/>
              </a:defRPr>
            </a:lvl1pPr>
            <a:lvl2pPr lvl="1" algn="ctr">
              <a:lnSpc>
                <a:spcPct val="90000"/>
              </a:lnSpc>
              <a:spcBef>
                <a:spcPts val="400"/>
              </a:spcBef>
              <a:spcAft>
                <a:spcPts val="0"/>
              </a:spcAft>
              <a:buSzPts val="1100"/>
              <a:buNone/>
              <a:defRPr sz="1500"/>
            </a:lvl2pPr>
            <a:lvl3pPr lvl="2" algn="ctr">
              <a:lnSpc>
                <a:spcPct val="90000"/>
              </a:lnSpc>
              <a:spcBef>
                <a:spcPts val="400"/>
              </a:spcBef>
              <a:spcAft>
                <a:spcPts val="0"/>
              </a:spcAft>
              <a:buSzPts val="1000"/>
              <a:buNone/>
              <a:defRPr sz="1400"/>
            </a:lvl3pPr>
            <a:lvl4pPr lvl="3" algn="ctr">
              <a:lnSpc>
                <a:spcPct val="90000"/>
              </a:lnSpc>
              <a:spcBef>
                <a:spcPts val="400"/>
              </a:spcBef>
              <a:spcAft>
                <a:spcPts val="0"/>
              </a:spcAft>
              <a:buSzPts val="900"/>
              <a:buNone/>
              <a:defRPr sz="1200"/>
            </a:lvl4pPr>
            <a:lvl5pPr lvl="4" algn="ctr">
              <a:lnSpc>
                <a:spcPct val="90000"/>
              </a:lnSpc>
              <a:spcBef>
                <a:spcPts val="400"/>
              </a:spcBef>
              <a:spcAft>
                <a:spcPts val="0"/>
              </a:spcAft>
              <a:buSzPts val="9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1" name="Shape 81"/>
        <p:cNvGrpSpPr/>
        <p:nvPr/>
      </p:nvGrpSpPr>
      <p:grpSpPr>
        <a:xfrm>
          <a:off x="0" y="0"/>
          <a:ext cx="0" cy="0"/>
          <a:chOff x="0" y="0"/>
          <a:chExt cx="0" cy="0"/>
        </a:xfrm>
      </p:grpSpPr>
      <p:sp>
        <p:nvSpPr>
          <p:cNvPr id="82" name="Google Shape;82;g26604dedb78_0_238"/>
          <p:cNvSpPr txBox="1"/>
          <p:nvPr>
            <p:ph type="title"/>
          </p:nvPr>
        </p:nvSpPr>
        <p:spPr>
          <a:xfrm>
            <a:off x="311700" y="445025"/>
            <a:ext cx="8520600" cy="5727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SzPts val="32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3" name="Google Shape;83;g26604dedb78_0_23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4" name="Shape 84"/>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5" name="Shape 85"/>
        <p:cNvGrpSpPr/>
        <p:nvPr/>
      </p:nvGrpSpPr>
      <p:grpSpPr>
        <a:xfrm>
          <a:off x="0" y="0"/>
          <a:ext cx="0" cy="0"/>
          <a:chOff x="0" y="0"/>
          <a:chExt cx="0" cy="0"/>
        </a:xfrm>
      </p:grpSpPr>
      <p:sp>
        <p:nvSpPr>
          <p:cNvPr id="86" name="Google Shape;86;g26604dedb78_0_189"/>
          <p:cNvSpPr txBox="1"/>
          <p:nvPr>
            <p:ph type="ctrTitle"/>
          </p:nvPr>
        </p:nvSpPr>
        <p:spPr>
          <a:xfrm>
            <a:off x="928991" y="841772"/>
            <a:ext cx="6858000" cy="17907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rgbClr val="007B93"/>
              </a:buClr>
              <a:buSzPts val="4500"/>
              <a:buFont typeface="Avenir"/>
              <a:buNone/>
              <a:defRPr b="1" i="0" sz="45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7" name="Google Shape;87;g26604dedb78_0_189"/>
          <p:cNvSpPr txBox="1"/>
          <p:nvPr>
            <p:ph idx="1" type="subTitle"/>
          </p:nvPr>
        </p:nvSpPr>
        <p:spPr>
          <a:xfrm>
            <a:off x="928991" y="2571137"/>
            <a:ext cx="6858000" cy="15027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800"/>
              </a:spcBef>
              <a:spcAft>
                <a:spcPts val="0"/>
              </a:spcAft>
              <a:buSzPts val="2400"/>
              <a:buNone/>
              <a:defRPr b="0" i="0" sz="2400">
                <a:latin typeface="Avenir"/>
                <a:ea typeface="Avenir"/>
                <a:cs typeface="Avenir"/>
                <a:sym typeface="Avenir"/>
              </a:defRPr>
            </a:lvl1pPr>
            <a:lvl2pPr lvl="1" algn="ctr">
              <a:lnSpc>
                <a:spcPct val="90000"/>
              </a:lnSpc>
              <a:spcBef>
                <a:spcPts val="400"/>
              </a:spcBef>
              <a:spcAft>
                <a:spcPts val="0"/>
              </a:spcAft>
              <a:buSzPts val="1100"/>
              <a:buNone/>
              <a:defRPr sz="1500"/>
            </a:lvl2pPr>
            <a:lvl3pPr lvl="2" algn="ctr">
              <a:lnSpc>
                <a:spcPct val="90000"/>
              </a:lnSpc>
              <a:spcBef>
                <a:spcPts val="400"/>
              </a:spcBef>
              <a:spcAft>
                <a:spcPts val="0"/>
              </a:spcAft>
              <a:buSzPts val="1000"/>
              <a:buNone/>
              <a:defRPr sz="1400"/>
            </a:lvl3pPr>
            <a:lvl4pPr lvl="3" algn="ctr">
              <a:lnSpc>
                <a:spcPct val="90000"/>
              </a:lnSpc>
              <a:spcBef>
                <a:spcPts val="400"/>
              </a:spcBef>
              <a:spcAft>
                <a:spcPts val="0"/>
              </a:spcAft>
              <a:buSzPts val="900"/>
              <a:buNone/>
              <a:defRPr sz="1200"/>
            </a:lvl4pPr>
            <a:lvl5pPr lvl="4" algn="ctr">
              <a:lnSpc>
                <a:spcPct val="90000"/>
              </a:lnSpc>
              <a:spcBef>
                <a:spcPts val="400"/>
              </a:spcBef>
              <a:spcAft>
                <a:spcPts val="0"/>
              </a:spcAft>
              <a:buSzPts val="9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8" name="Shape 88"/>
        <p:cNvGrpSpPr/>
        <p:nvPr/>
      </p:nvGrpSpPr>
      <p:grpSpPr>
        <a:xfrm>
          <a:off x="0" y="0"/>
          <a:ext cx="0" cy="0"/>
          <a:chOff x="0" y="0"/>
          <a:chExt cx="0" cy="0"/>
        </a:xfrm>
      </p:grpSpPr>
      <p:sp>
        <p:nvSpPr>
          <p:cNvPr id="89" name="Google Shape;89;g26604dedb78_0_192"/>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0" name="Google Shape;90;g26604dedb78_0_192"/>
          <p:cNvSpPr txBox="1"/>
          <p:nvPr>
            <p:ph idx="1" type="body"/>
          </p:nvPr>
        </p:nvSpPr>
        <p:spPr>
          <a:xfrm>
            <a:off x="933450" y="1464129"/>
            <a:ext cx="7763100" cy="3168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Slide">
  <p:cSld name="Logo Slide">
    <p:bg>
      <p:bgPr>
        <a:blipFill>
          <a:blip r:embed="rId2">
            <a:alphaModFix/>
          </a:blip>
          <a:stretch>
            <a:fillRect/>
          </a:stretch>
        </a:blipFill>
      </p:bgPr>
    </p:bg>
    <p:spTree>
      <p:nvGrpSpPr>
        <p:cNvPr id="91" name="Shape 91"/>
        <p:cNvGrpSpPr/>
        <p:nvPr/>
      </p:nvGrpSpPr>
      <p:grpSpPr>
        <a:xfrm>
          <a:off x="0" y="0"/>
          <a:ext cx="0" cy="0"/>
          <a:chOff x="0" y="0"/>
          <a:chExt cx="0" cy="0"/>
        </a:xfrm>
      </p:grpSpPr>
      <p:pic>
        <p:nvPicPr>
          <p:cNvPr descr="A picture containing drawing&#10;&#10;Description automatically generated" id="92" name="Google Shape;92;g26604dedb78_0_196"/>
          <p:cNvPicPr preferRelativeResize="0"/>
          <p:nvPr/>
        </p:nvPicPr>
        <p:blipFill rotWithShape="1">
          <a:blip r:embed="rId3">
            <a:alphaModFix/>
          </a:blip>
          <a:srcRect b="0" l="0" r="30357" t="0"/>
          <a:stretch/>
        </p:blipFill>
        <p:spPr>
          <a:xfrm>
            <a:off x="2464420" y="1055649"/>
            <a:ext cx="4215161" cy="2182561"/>
          </a:xfrm>
          <a:prstGeom prst="rect">
            <a:avLst/>
          </a:prstGeom>
          <a:noFill/>
          <a:ln>
            <a:noFill/>
          </a:ln>
        </p:spPr>
      </p:pic>
      <p:sp>
        <p:nvSpPr>
          <p:cNvPr id="93" name="Google Shape;93;g26604dedb78_0_196"/>
          <p:cNvSpPr/>
          <p:nvPr/>
        </p:nvSpPr>
        <p:spPr>
          <a:xfrm>
            <a:off x="7287812" y="182527"/>
            <a:ext cx="1687500" cy="6393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4" name="Shape 94"/>
        <p:cNvGrpSpPr/>
        <p:nvPr/>
      </p:nvGrpSpPr>
      <p:grpSpPr>
        <a:xfrm>
          <a:off x="0" y="0"/>
          <a:ext cx="0" cy="0"/>
          <a:chOff x="0" y="0"/>
          <a:chExt cx="0" cy="0"/>
        </a:xfrm>
      </p:grpSpPr>
      <p:sp>
        <p:nvSpPr>
          <p:cNvPr id="95" name="Google Shape;95;g26604dedb78_0_199"/>
          <p:cNvSpPr txBox="1"/>
          <p:nvPr>
            <p:ph type="title"/>
          </p:nvPr>
        </p:nvSpPr>
        <p:spPr>
          <a:xfrm>
            <a:off x="902215" y="932849"/>
            <a:ext cx="2949300" cy="802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6" name="Google Shape;96;g26604dedb78_0_199"/>
          <p:cNvSpPr/>
          <p:nvPr>
            <p:ph idx="2" type="pic"/>
          </p:nvPr>
        </p:nvSpPr>
        <p:spPr>
          <a:xfrm>
            <a:off x="4159766" y="932851"/>
            <a:ext cx="4536900" cy="3655200"/>
          </a:xfrm>
          <a:prstGeom prst="rect">
            <a:avLst/>
          </a:prstGeom>
          <a:noFill/>
          <a:ln>
            <a:noFill/>
          </a:ln>
        </p:spPr>
      </p:sp>
      <p:sp>
        <p:nvSpPr>
          <p:cNvPr id="97" name="Google Shape;97;g26604dedb78_0_199"/>
          <p:cNvSpPr txBox="1"/>
          <p:nvPr>
            <p:ph idx="1" type="body"/>
          </p:nvPr>
        </p:nvSpPr>
        <p:spPr>
          <a:xfrm>
            <a:off x="902215" y="1735331"/>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2100"/>
              <a:buNone/>
              <a:defRPr sz="2100"/>
            </a:lvl1pPr>
            <a:lvl2pPr indent="-228600" lvl="1" marL="914400" algn="l">
              <a:lnSpc>
                <a:spcPct val="90000"/>
              </a:lnSpc>
              <a:spcBef>
                <a:spcPts val="400"/>
              </a:spcBef>
              <a:spcAft>
                <a:spcPts val="0"/>
              </a:spcAft>
              <a:buSzPts val="800"/>
              <a:buNone/>
              <a:defRPr sz="1100"/>
            </a:lvl2pPr>
            <a:lvl3pPr indent="-228600" lvl="2" marL="1371600" algn="l">
              <a:lnSpc>
                <a:spcPct val="90000"/>
              </a:lnSpc>
              <a:spcBef>
                <a:spcPts val="400"/>
              </a:spcBef>
              <a:spcAft>
                <a:spcPts val="0"/>
              </a:spcAft>
              <a:buSzPts val="700"/>
              <a:buNone/>
              <a:defRPr sz="900"/>
            </a:lvl3pPr>
            <a:lvl4pPr indent="-228600" lvl="3" marL="1828800" algn="l">
              <a:lnSpc>
                <a:spcPct val="90000"/>
              </a:lnSpc>
              <a:spcBef>
                <a:spcPts val="400"/>
              </a:spcBef>
              <a:spcAft>
                <a:spcPts val="0"/>
              </a:spcAft>
              <a:buSzPts val="600"/>
              <a:buNone/>
              <a:defRPr sz="800"/>
            </a:lvl4pPr>
            <a:lvl5pPr indent="-228600" lvl="4" marL="2286000" algn="l">
              <a:lnSpc>
                <a:spcPct val="90000"/>
              </a:lnSpc>
              <a:spcBef>
                <a:spcPts val="400"/>
              </a:spcBef>
              <a:spcAft>
                <a:spcPts val="0"/>
              </a:spcAft>
              <a:buSzPts val="6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98" name="Shape 98"/>
        <p:cNvGrpSpPr/>
        <p:nvPr/>
      </p:nvGrpSpPr>
      <p:grpSpPr>
        <a:xfrm>
          <a:off x="0" y="0"/>
          <a:ext cx="0" cy="0"/>
          <a:chOff x="0" y="0"/>
          <a:chExt cx="0" cy="0"/>
        </a:xfrm>
      </p:grpSpPr>
      <p:sp>
        <p:nvSpPr>
          <p:cNvPr id="99" name="Google Shape;99;g26604dedb78_0_203"/>
          <p:cNvSpPr txBox="1"/>
          <p:nvPr>
            <p:ph type="title"/>
          </p:nvPr>
        </p:nvSpPr>
        <p:spPr>
          <a:xfrm>
            <a:off x="921670" y="650360"/>
            <a:ext cx="7755300" cy="610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0" name="Google Shape;100;g26604dedb78_0_203"/>
          <p:cNvSpPr txBox="1"/>
          <p:nvPr>
            <p:ph idx="1" type="body"/>
          </p:nvPr>
        </p:nvSpPr>
        <p:spPr>
          <a:xfrm>
            <a:off x="921671"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101" name="Google Shape;101;g26604dedb78_0_203"/>
          <p:cNvSpPr txBox="1"/>
          <p:nvPr>
            <p:ph idx="2" type="body"/>
          </p:nvPr>
        </p:nvSpPr>
        <p:spPr>
          <a:xfrm>
            <a:off x="921671"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2" name="Google Shape;102;g26604dedb78_0_203"/>
          <p:cNvSpPr txBox="1"/>
          <p:nvPr>
            <p:ph idx="3" type="body"/>
          </p:nvPr>
        </p:nvSpPr>
        <p:spPr>
          <a:xfrm>
            <a:off x="4978105"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103" name="Google Shape;103;g26604dedb78_0_203"/>
          <p:cNvSpPr txBox="1"/>
          <p:nvPr>
            <p:ph idx="4" type="body"/>
          </p:nvPr>
        </p:nvSpPr>
        <p:spPr>
          <a:xfrm>
            <a:off x="4978105"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ong Title and Content">
  <p:cSld name="1_Long Title and Content">
    <p:spTree>
      <p:nvGrpSpPr>
        <p:cNvPr id="104" name="Shape 104"/>
        <p:cNvGrpSpPr/>
        <p:nvPr/>
      </p:nvGrpSpPr>
      <p:grpSpPr>
        <a:xfrm>
          <a:off x="0" y="0"/>
          <a:ext cx="0" cy="0"/>
          <a:chOff x="0" y="0"/>
          <a:chExt cx="0" cy="0"/>
        </a:xfrm>
      </p:grpSpPr>
      <p:sp>
        <p:nvSpPr>
          <p:cNvPr id="105" name="Google Shape;105;g26604dedb78_0_209"/>
          <p:cNvSpPr txBox="1"/>
          <p:nvPr>
            <p:ph type="title"/>
          </p:nvPr>
        </p:nvSpPr>
        <p:spPr>
          <a:xfrm>
            <a:off x="933450" y="510778"/>
            <a:ext cx="5913600" cy="9126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6" name="Google Shape;106;g26604dedb78_0_209"/>
          <p:cNvSpPr txBox="1"/>
          <p:nvPr>
            <p:ph idx="1" type="body"/>
          </p:nvPr>
        </p:nvSpPr>
        <p:spPr>
          <a:xfrm>
            <a:off x="933450" y="1551061"/>
            <a:ext cx="7763100" cy="2936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7" name="Shape 107"/>
        <p:cNvGrpSpPr/>
        <p:nvPr/>
      </p:nvGrpSpPr>
      <p:grpSpPr>
        <a:xfrm>
          <a:off x="0" y="0"/>
          <a:ext cx="0" cy="0"/>
          <a:chOff x="0" y="0"/>
          <a:chExt cx="0" cy="0"/>
        </a:xfrm>
      </p:grpSpPr>
      <p:sp>
        <p:nvSpPr>
          <p:cNvPr id="108" name="Google Shape;108;g26604dedb78_0_212"/>
          <p:cNvSpPr txBox="1"/>
          <p:nvPr>
            <p:ph type="title"/>
          </p:nvPr>
        </p:nvSpPr>
        <p:spPr>
          <a:xfrm>
            <a:off x="905990" y="1282305"/>
            <a:ext cx="7886700" cy="21396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rgbClr val="007B93"/>
              </a:buClr>
              <a:buSzPts val="4500"/>
              <a:buFont typeface="Avenir"/>
              <a:buNone/>
              <a:defRPr b="1" i="0" sz="45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9" name="Google Shape;109;g26604dedb78_0_212"/>
          <p:cNvSpPr txBox="1"/>
          <p:nvPr>
            <p:ph idx="1" type="body"/>
          </p:nvPr>
        </p:nvSpPr>
        <p:spPr>
          <a:xfrm>
            <a:off x="905990" y="3385841"/>
            <a:ext cx="7886700" cy="12378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2400"/>
              <a:buNone/>
              <a:defRPr sz="2400">
                <a:solidFill>
                  <a:srgbClr val="5F5F5F"/>
                </a:solidFill>
              </a:defRPr>
            </a:lvl1pPr>
            <a:lvl2pPr indent="-228600" lvl="1" marL="914400" algn="l">
              <a:lnSpc>
                <a:spcPct val="90000"/>
              </a:lnSpc>
              <a:spcBef>
                <a:spcPts val="400"/>
              </a:spcBef>
              <a:spcAft>
                <a:spcPts val="0"/>
              </a:spcAft>
              <a:buSzPts val="1100"/>
              <a:buNone/>
              <a:defRPr sz="1500">
                <a:solidFill>
                  <a:srgbClr val="888888"/>
                </a:solidFill>
              </a:defRPr>
            </a:lvl2pPr>
            <a:lvl3pPr indent="-228600" lvl="2" marL="1371600" algn="l">
              <a:lnSpc>
                <a:spcPct val="90000"/>
              </a:lnSpc>
              <a:spcBef>
                <a:spcPts val="400"/>
              </a:spcBef>
              <a:spcAft>
                <a:spcPts val="0"/>
              </a:spcAft>
              <a:buSzPts val="1000"/>
              <a:buNone/>
              <a:defRPr sz="1400">
                <a:solidFill>
                  <a:srgbClr val="888888"/>
                </a:solidFill>
              </a:defRPr>
            </a:lvl3pPr>
            <a:lvl4pPr indent="-228600" lvl="3" marL="1828800" algn="l">
              <a:lnSpc>
                <a:spcPct val="90000"/>
              </a:lnSpc>
              <a:spcBef>
                <a:spcPts val="400"/>
              </a:spcBef>
              <a:spcAft>
                <a:spcPts val="0"/>
              </a:spcAft>
              <a:buSzPts val="900"/>
              <a:buNone/>
              <a:defRPr sz="1200">
                <a:solidFill>
                  <a:srgbClr val="888888"/>
                </a:solidFill>
              </a:defRPr>
            </a:lvl4pPr>
            <a:lvl5pPr indent="-228600" lvl="4" marL="2286000" algn="l">
              <a:lnSpc>
                <a:spcPct val="90000"/>
              </a:lnSpc>
              <a:spcBef>
                <a:spcPts val="400"/>
              </a:spcBef>
              <a:spcAft>
                <a:spcPts val="0"/>
              </a:spcAft>
              <a:buSzPts val="900"/>
              <a:buNone/>
              <a:defRPr sz="1200">
                <a:solidFill>
                  <a:srgbClr val="888888"/>
                </a:solidFill>
              </a:defRPr>
            </a:lvl5pPr>
            <a:lvl6pPr indent="-228600" lvl="5" marL="2743200" algn="l">
              <a:lnSpc>
                <a:spcPct val="90000"/>
              </a:lnSpc>
              <a:spcBef>
                <a:spcPts val="4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10" name="Shape 110"/>
        <p:cNvGrpSpPr/>
        <p:nvPr/>
      </p:nvGrpSpPr>
      <p:grpSpPr>
        <a:xfrm>
          <a:off x="0" y="0"/>
          <a:ext cx="0" cy="0"/>
          <a:chOff x="0" y="0"/>
          <a:chExt cx="0" cy="0"/>
        </a:xfrm>
      </p:grpSpPr>
      <p:sp>
        <p:nvSpPr>
          <p:cNvPr id="111" name="Google Shape;111;g26604dedb78_0_215"/>
          <p:cNvSpPr txBox="1"/>
          <p:nvPr>
            <p:ph idx="1" type="body"/>
          </p:nvPr>
        </p:nvSpPr>
        <p:spPr>
          <a:xfrm>
            <a:off x="904672" y="1555335"/>
            <a:ext cx="3706200" cy="3077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12" name="Google Shape;112;g26604dedb78_0_215"/>
          <p:cNvSpPr txBox="1"/>
          <p:nvPr>
            <p:ph idx="2" type="body"/>
          </p:nvPr>
        </p:nvSpPr>
        <p:spPr>
          <a:xfrm>
            <a:off x="4970833" y="1555335"/>
            <a:ext cx="3706200" cy="3077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13" name="Google Shape;113;g26604dedb78_0_215"/>
          <p:cNvSpPr txBox="1"/>
          <p:nvPr>
            <p:ph type="title"/>
          </p:nvPr>
        </p:nvSpPr>
        <p:spPr>
          <a:xfrm>
            <a:off x="933450" y="510778"/>
            <a:ext cx="5809200" cy="9126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g1f929d7d522_0_138"/>
          <p:cNvSpPr txBox="1"/>
          <p:nvPr>
            <p:ph type="title"/>
          </p:nvPr>
        </p:nvSpPr>
        <p:spPr>
          <a:xfrm>
            <a:off x="445125" y="229525"/>
            <a:ext cx="8520600" cy="5727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1pPr>
            <a:lvl2pPr lvl="1"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2pPr>
            <a:lvl3pPr lvl="2"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3pPr>
            <a:lvl4pPr lvl="3"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4pPr>
            <a:lvl5pPr lvl="4"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5pPr>
            <a:lvl6pPr lvl="5"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6pPr>
            <a:lvl7pPr lvl="6"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7pPr>
            <a:lvl8pPr lvl="7"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8pPr>
            <a:lvl9pPr lvl="8"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9pPr>
          </a:lstStyle>
          <a:p/>
        </p:txBody>
      </p:sp>
      <p:sp>
        <p:nvSpPr>
          <p:cNvPr id="22" name="Google Shape;22;g1f929d7d522_0_138"/>
          <p:cNvSpPr txBox="1"/>
          <p:nvPr>
            <p:ph idx="1" type="body"/>
          </p:nvPr>
        </p:nvSpPr>
        <p:spPr>
          <a:xfrm>
            <a:off x="445125" y="978025"/>
            <a:ext cx="8520600" cy="3416400"/>
          </a:xfrm>
          <a:prstGeom prst="rect">
            <a:avLst/>
          </a:prstGeom>
          <a:noFill/>
          <a:ln>
            <a:noFill/>
          </a:ln>
        </p:spPr>
        <p:txBody>
          <a:bodyPr anchorCtr="0" anchor="t" bIns="34275" lIns="68575" spcFirstLastPara="1" rIns="68575" wrap="square" tIns="34275">
            <a:normAutofit/>
          </a:bodyPr>
          <a:lstStyle>
            <a:lvl1pPr indent="-342900" lvl="0" marL="457200" algn="l">
              <a:lnSpc>
                <a:spcPct val="90000"/>
              </a:lnSpc>
              <a:spcBef>
                <a:spcPts val="800"/>
              </a:spcBef>
              <a:spcAft>
                <a:spcPts val="0"/>
              </a:spcAft>
              <a:buClr>
                <a:srgbClr val="434343"/>
              </a:buClr>
              <a:buSzPts val="1800"/>
              <a:buFont typeface="Avenir"/>
              <a:buChar char="•"/>
              <a:defRPr sz="1800">
                <a:solidFill>
                  <a:srgbClr val="434343"/>
                </a:solidFill>
                <a:latin typeface="Avenir"/>
                <a:ea typeface="Avenir"/>
                <a:cs typeface="Avenir"/>
                <a:sym typeface="Avenir"/>
              </a:defRPr>
            </a:lvl1pPr>
            <a:lvl2pPr indent="-342900" lvl="1" marL="9144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2pPr>
            <a:lvl3pPr indent="-342900" lvl="2" marL="13716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3pPr>
            <a:lvl4pPr indent="-342900" lvl="3" marL="18288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4pPr>
            <a:lvl5pPr indent="-342900" lvl="4" marL="22860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5pPr>
            <a:lvl6pPr indent="-342900" lvl="5" marL="27432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6pPr>
            <a:lvl7pPr indent="-342900" lvl="6" marL="32004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7pPr>
            <a:lvl8pPr indent="-342900" lvl="7" marL="36576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8pPr>
            <a:lvl9pPr indent="-342900" lvl="8" marL="41148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9pPr>
          </a:lstStyle>
          <a:p/>
        </p:txBody>
      </p:sp>
      <p:sp>
        <p:nvSpPr>
          <p:cNvPr id="23" name="Google Shape;23;g1f929d7d522_0_13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14" name="Shape 114"/>
        <p:cNvGrpSpPr/>
        <p:nvPr/>
      </p:nvGrpSpPr>
      <p:grpSpPr>
        <a:xfrm>
          <a:off x="0" y="0"/>
          <a:ext cx="0" cy="0"/>
          <a:chOff x="0" y="0"/>
          <a:chExt cx="0" cy="0"/>
        </a:xfrm>
      </p:grpSpPr>
      <p:sp>
        <p:nvSpPr>
          <p:cNvPr id="115" name="Google Shape;115;g26604dedb78_0_219"/>
          <p:cNvSpPr txBox="1"/>
          <p:nvPr>
            <p:ph idx="1" type="body"/>
          </p:nvPr>
        </p:nvSpPr>
        <p:spPr>
          <a:xfrm>
            <a:off x="921671"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116" name="Google Shape;116;g26604dedb78_0_219"/>
          <p:cNvSpPr txBox="1"/>
          <p:nvPr>
            <p:ph idx="2" type="body"/>
          </p:nvPr>
        </p:nvSpPr>
        <p:spPr>
          <a:xfrm>
            <a:off x="921671"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17" name="Google Shape;117;g26604dedb78_0_219"/>
          <p:cNvSpPr txBox="1"/>
          <p:nvPr>
            <p:ph idx="3" type="body"/>
          </p:nvPr>
        </p:nvSpPr>
        <p:spPr>
          <a:xfrm>
            <a:off x="4978105"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118" name="Google Shape;118;g26604dedb78_0_219"/>
          <p:cNvSpPr txBox="1"/>
          <p:nvPr>
            <p:ph idx="4" type="body"/>
          </p:nvPr>
        </p:nvSpPr>
        <p:spPr>
          <a:xfrm>
            <a:off x="4978105"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19" name="Google Shape;119;g26604dedb78_0_219"/>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120" name="Shape 120"/>
        <p:cNvGrpSpPr/>
        <p:nvPr/>
      </p:nvGrpSpPr>
      <p:grpSpPr>
        <a:xfrm>
          <a:off x="0" y="0"/>
          <a:ext cx="0" cy="0"/>
          <a:chOff x="0" y="0"/>
          <a:chExt cx="0" cy="0"/>
        </a:xfrm>
      </p:grpSpPr>
      <p:sp>
        <p:nvSpPr>
          <p:cNvPr id="121" name="Google Shape;121;g26604dedb78_0_225"/>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2" name="Shape 122"/>
        <p:cNvGrpSpPr/>
        <p:nvPr/>
      </p:nvGrpSpPr>
      <p:grpSpPr>
        <a:xfrm>
          <a:off x="0" y="0"/>
          <a:ext cx="0" cy="0"/>
          <a:chOff x="0" y="0"/>
          <a:chExt cx="0" cy="0"/>
        </a:xfrm>
      </p:grpSpPr>
      <p:sp>
        <p:nvSpPr>
          <p:cNvPr id="123" name="Google Shape;123;g26604dedb78_0_227"/>
          <p:cNvSpPr txBox="1"/>
          <p:nvPr>
            <p:ph type="title"/>
          </p:nvPr>
        </p:nvSpPr>
        <p:spPr>
          <a:xfrm>
            <a:off x="938213" y="868756"/>
            <a:ext cx="2949300" cy="802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4" name="Google Shape;124;g26604dedb78_0_227"/>
          <p:cNvSpPr txBox="1"/>
          <p:nvPr>
            <p:ph idx="1" type="body"/>
          </p:nvPr>
        </p:nvSpPr>
        <p:spPr>
          <a:xfrm>
            <a:off x="4231532" y="868756"/>
            <a:ext cx="4464900" cy="3655200"/>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SzPts val="2400"/>
              <a:buChar char="•"/>
              <a:defRPr sz="2400"/>
            </a:lvl1pPr>
            <a:lvl2pPr indent="-330200" lvl="1" marL="914400" algn="l">
              <a:lnSpc>
                <a:spcPct val="90000"/>
              </a:lnSpc>
              <a:spcBef>
                <a:spcPts val="400"/>
              </a:spcBef>
              <a:spcAft>
                <a:spcPts val="0"/>
              </a:spcAft>
              <a:buSzPts val="1600"/>
              <a:buChar char="•"/>
              <a:defRPr sz="2100"/>
            </a:lvl2pPr>
            <a:lvl3pPr indent="-317500" lvl="2" marL="1371600" algn="l">
              <a:lnSpc>
                <a:spcPct val="90000"/>
              </a:lnSpc>
              <a:spcBef>
                <a:spcPts val="400"/>
              </a:spcBef>
              <a:spcAft>
                <a:spcPts val="0"/>
              </a:spcAft>
              <a:buSzPts val="1400"/>
              <a:buChar char="•"/>
              <a:defRPr sz="1800"/>
            </a:lvl3pPr>
            <a:lvl4pPr indent="-298450" lvl="3" marL="1828800" algn="l">
              <a:lnSpc>
                <a:spcPct val="90000"/>
              </a:lnSpc>
              <a:spcBef>
                <a:spcPts val="400"/>
              </a:spcBef>
              <a:spcAft>
                <a:spcPts val="0"/>
              </a:spcAft>
              <a:buSzPts val="1100"/>
              <a:buChar char="•"/>
              <a:defRPr sz="1500"/>
            </a:lvl4pPr>
            <a:lvl5pPr indent="-298450" lvl="4" marL="2286000" algn="l">
              <a:lnSpc>
                <a:spcPct val="90000"/>
              </a:lnSpc>
              <a:spcBef>
                <a:spcPts val="400"/>
              </a:spcBef>
              <a:spcAft>
                <a:spcPts val="0"/>
              </a:spcAft>
              <a:buSzPts val="11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125" name="Google Shape;125;g26604dedb78_0_227"/>
          <p:cNvSpPr txBox="1"/>
          <p:nvPr>
            <p:ph idx="2" type="body"/>
          </p:nvPr>
        </p:nvSpPr>
        <p:spPr>
          <a:xfrm>
            <a:off x="938213" y="1671236"/>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2100"/>
              <a:buNone/>
              <a:defRPr sz="2100"/>
            </a:lvl1pPr>
            <a:lvl2pPr indent="-228600" lvl="1" marL="914400" algn="l">
              <a:lnSpc>
                <a:spcPct val="90000"/>
              </a:lnSpc>
              <a:spcBef>
                <a:spcPts val="400"/>
              </a:spcBef>
              <a:spcAft>
                <a:spcPts val="0"/>
              </a:spcAft>
              <a:buSzPts val="800"/>
              <a:buNone/>
              <a:defRPr sz="1100"/>
            </a:lvl2pPr>
            <a:lvl3pPr indent="-228600" lvl="2" marL="1371600" algn="l">
              <a:lnSpc>
                <a:spcPct val="90000"/>
              </a:lnSpc>
              <a:spcBef>
                <a:spcPts val="400"/>
              </a:spcBef>
              <a:spcAft>
                <a:spcPts val="0"/>
              </a:spcAft>
              <a:buSzPts val="700"/>
              <a:buNone/>
              <a:defRPr sz="900"/>
            </a:lvl3pPr>
            <a:lvl4pPr indent="-228600" lvl="3" marL="1828800" algn="l">
              <a:lnSpc>
                <a:spcPct val="90000"/>
              </a:lnSpc>
              <a:spcBef>
                <a:spcPts val="400"/>
              </a:spcBef>
              <a:spcAft>
                <a:spcPts val="0"/>
              </a:spcAft>
              <a:buSzPts val="600"/>
              <a:buNone/>
              <a:defRPr sz="800"/>
            </a:lvl4pPr>
            <a:lvl5pPr indent="-228600" lvl="4" marL="2286000" algn="l">
              <a:lnSpc>
                <a:spcPct val="90000"/>
              </a:lnSpc>
              <a:spcBef>
                <a:spcPts val="400"/>
              </a:spcBef>
              <a:spcAft>
                <a:spcPts val="0"/>
              </a:spcAft>
              <a:buSzPts val="6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6" name="Shape 126"/>
        <p:cNvGrpSpPr/>
        <p:nvPr/>
      </p:nvGrpSpPr>
      <p:grpSpPr>
        <a:xfrm>
          <a:off x="0" y="0"/>
          <a:ext cx="0" cy="0"/>
          <a:chOff x="0" y="0"/>
          <a:chExt cx="0" cy="0"/>
        </a:xfrm>
      </p:grpSpPr>
      <p:sp>
        <p:nvSpPr>
          <p:cNvPr id="127" name="Google Shape;127;g26604dedb78_0_231"/>
          <p:cNvSpPr txBox="1"/>
          <p:nvPr>
            <p:ph type="title"/>
          </p:nvPr>
        </p:nvSpPr>
        <p:spPr>
          <a:xfrm>
            <a:off x="933450" y="728187"/>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8" name="Google Shape;128;g26604dedb78_0_231"/>
          <p:cNvSpPr txBox="1"/>
          <p:nvPr>
            <p:ph idx="1" type="body"/>
          </p:nvPr>
        </p:nvSpPr>
        <p:spPr>
          <a:xfrm rot="5400000">
            <a:off x="3183278" y="-880631"/>
            <a:ext cx="3263400" cy="77631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29" name="Shape 129"/>
        <p:cNvGrpSpPr/>
        <p:nvPr/>
      </p:nvGrpSpPr>
      <p:grpSpPr>
        <a:xfrm>
          <a:off x="0" y="0"/>
          <a:ext cx="0" cy="0"/>
          <a:chOff x="0" y="0"/>
          <a:chExt cx="0" cy="0"/>
        </a:xfrm>
      </p:grpSpPr>
      <p:sp>
        <p:nvSpPr>
          <p:cNvPr id="130" name="Google Shape;130;g26604dedb78_0_234"/>
          <p:cNvSpPr txBox="1"/>
          <p:nvPr>
            <p:ph type="title"/>
          </p:nvPr>
        </p:nvSpPr>
        <p:spPr>
          <a:xfrm rot="5400000">
            <a:off x="5566200" y="1683522"/>
            <a:ext cx="3926700" cy="19716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1" name="Google Shape;131;g26604dedb78_0_234"/>
          <p:cNvSpPr txBox="1"/>
          <p:nvPr>
            <p:ph idx="1" type="body"/>
          </p:nvPr>
        </p:nvSpPr>
        <p:spPr>
          <a:xfrm rot="5400000">
            <a:off x="1565625" y="-231078"/>
            <a:ext cx="3926700" cy="58008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ogo Slide">
  <p:cSld name="1_Logo Slide">
    <p:bg>
      <p:bgPr>
        <a:blipFill>
          <a:blip r:embed="rId2">
            <a:alphaModFix/>
          </a:blip>
          <a:stretch>
            <a:fillRect/>
          </a:stretch>
        </a:blipFill>
      </p:bgPr>
    </p:bg>
    <p:spTree>
      <p:nvGrpSpPr>
        <p:cNvPr id="132" name="Shape 132"/>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spTree>
      <p:nvGrpSpPr>
        <p:cNvPr id="24" name="Shape 24"/>
        <p:cNvGrpSpPr/>
        <p:nvPr/>
      </p:nvGrpSpPr>
      <p:grpSpPr>
        <a:xfrm>
          <a:off x="0" y="0"/>
          <a:ext cx="0" cy="0"/>
          <a:chOff x="0" y="0"/>
          <a:chExt cx="0" cy="0"/>
        </a:xfrm>
      </p:grpSpPr>
      <p:sp>
        <p:nvSpPr>
          <p:cNvPr id="25" name="Google Shape;25;g1f929d7d522_0_142"/>
          <p:cNvSpPr txBox="1"/>
          <p:nvPr>
            <p:ph type="title"/>
          </p:nvPr>
        </p:nvSpPr>
        <p:spPr>
          <a:xfrm>
            <a:off x="311700" y="2150850"/>
            <a:ext cx="8520600" cy="8418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6" name="Google Shape;26;g1f929d7d522_0_14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7" name="Shape 27"/>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g20e38be46a5_1_58"/>
          <p:cNvSpPr txBox="1"/>
          <p:nvPr>
            <p:ph type="title"/>
          </p:nvPr>
        </p:nvSpPr>
        <p:spPr>
          <a:xfrm>
            <a:off x="311700" y="445025"/>
            <a:ext cx="8520600" cy="5727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SzPts val="32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0" name="Google Shape;30;g20e38be46a5_1_5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1">
  <p:cSld name="PICTURE_WITH_CAPTION_TEXT_1">
    <p:spTree>
      <p:nvGrpSpPr>
        <p:cNvPr id="31" name="Shape 31"/>
        <p:cNvGrpSpPr/>
        <p:nvPr/>
      </p:nvGrpSpPr>
      <p:grpSpPr>
        <a:xfrm>
          <a:off x="0" y="0"/>
          <a:ext cx="0" cy="0"/>
          <a:chOff x="0" y="0"/>
          <a:chExt cx="0" cy="0"/>
        </a:xfrm>
      </p:grpSpPr>
      <p:sp>
        <p:nvSpPr>
          <p:cNvPr id="32" name="Google Shape;32;g214ac1b1926_0_117"/>
          <p:cNvSpPr txBox="1"/>
          <p:nvPr>
            <p:ph type="title"/>
          </p:nvPr>
        </p:nvSpPr>
        <p:spPr>
          <a:xfrm>
            <a:off x="902215" y="932849"/>
            <a:ext cx="2949000" cy="802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3" name="Google Shape;33;g214ac1b1926_0_117"/>
          <p:cNvSpPr/>
          <p:nvPr>
            <p:ph idx="2" type="pic"/>
          </p:nvPr>
        </p:nvSpPr>
        <p:spPr>
          <a:xfrm>
            <a:off x="4159766" y="932851"/>
            <a:ext cx="4536600" cy="3655200"/>
          </a:xfrm>
          <a:prstGeom prst="rect">
            <a:avLst/>
          </a:prstGeom>
          <a:noFill/>
          <a:ln>
            <a:noFill/>
          </a:ln>
        </p:spPr>
      </p:sp>
      <p:sp>
        <p:nvSpPr>
          <p:cNvPr id="34" name="Google Shape;34;g214ac1b1926_0_117"/>
          <p:cNvSpPr txBox="1"/>
          <p:nvPr>
            <p:ph idx="1" type="body"/>
          </p:nvPr>
        </p:nvSpPr>
        <p:spPr>
          <a:xfrm>
            <a:off x="902215" y="1735331"/>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2100"/>
              <a:buNone/>
              <a:defRPr sz="2100"/>
            </a:lvl1pPr>
            <a:lvl2pPr indent="-228600" lvl="1" marL="914400" algn="l">
              <a:lnSpc>
                <a:spcPct val="90000"/>
              </a:lnSpc>
              <a:spcBef>
                <a:spcPts val="400"/>
              </a:spcBef>
              <a:spcAft>
                <a:spcPts val="0"/>
              </a:spcAft>
              <a:buSzPts val="800"/>
              <a:buNone/>
              <a:defRPr sz="1100"/>
            </a:lvl2pPr>
            <a:lvl3pPr indent="-228600" lvl="2" marL="1371600" algn="l">
              <a:lnSpc>
                <a:spcPct val="90000"/>
              </a:lnSpc>
              <a:spcBef>
                <a:spcPts val="400"/>
              </a:spcBef>
              <a:spcAft>
                <a:spcPts val="0"/>
              </a:spcAft>
              <a:buSzPts val="700"/>
              <a:buNone/>
              <a:defRPr sz="900"/>
            </a:lvl3pPr>
            <a:lvl4pPr indent="-228600" lvl="3" marL="1828800" algn="l">
              <a:lnSpc>
                <a:spcPct val="90000"/>
              </a:lnSpc>
              <a:spcBef>
                <a:spcPts val="400"/>
              </a:spcBef>
              <a:spcAft>
                <a:spcPts val="0"/>
              </a:spcAft>
              <a:buSzPts val="600"/>
              <a:buNone/>
              <a:defRPr sz="800"/>
            </a:lvl4pPr>
            <a:lvl5pPr indent="-228600" lvl="4" marL="2286000" algn="l">
              <a:lnSpc>
                <a:spcPct val="90000"/>
              </a:lnSpc>
              <a:spcBef>
                <a:spcPts val="400"/>
              </a:spcBef>
              <a:spcAft>
                <a:spcPts val="0"/>
              </a:spcAft>
              <a:buSzPts val="6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Slide">
  <p:cSld name="Logo Slide">
    <p:bg>
      <p:bgPr>
        <a:blipFill>
          <a:blip r:embed="rId2">
            <a:alphaModFix/>
          </a:blip>
          <a:stretch>
            <a:fillRect/>
          </a:stretch>
        </a:blipFill>
      </p:bgPr>
    </p:bg>
    <p:spTree>
      <p:nvGrpSpPr>
        <p:cNvPr id="35" name="Shape 35"/>
        <p:cNvGrpSpPr/>
        <p:nvPr/>
      </p:nvGrpSpPr>
      <p:grpSpPr>
        <a:xfrm>
          <a:off x="0" y="0"/>
          <a:ext cx="0" cy="0"/>
          <a:chOff x="0" y="0"/>
          <a:chExt cx="0" cy="0"/>
        </a:xfrm>
      </p:grpSpPr>
      <p:pic>
        <p:nvPicPr>
          <p:cNvPr descr="A picture containing drawing&#10;&#10;Description automatically generated" id="36" name="Google Shape;36;p24"/>
          <p:cNvPicPr preferRelativeResize="0"/>
          <p:nvPr/>
        </p:nvPicPr>
        <p:blipFill rotWithShape="1">
          <a:blip r:embed="rId3">
            <a:alphaModFix/>
          </a:blip>
          <a:srcRect b="0" l="0" r="30357" t="0"/>
          <a:stretch/>
        </p:blipFill>
        <p:spPr>
          <a:xfrm>
            <a:off x="2464420" y="1055649"/>
            <a:ext cx="4215161" cy="2182561"/>
          </a:xfrm>
          <a:prstGeom prst="rect">
            <a:avLst/>
          </a:prstGeom>
          <a:noFill/>
          <a:ln>
            <a:noFill/>
          </a:ln>
        </p:spPr>
      </p:pic>
      <p:sp>
        <p:nvSpPr>
          <p:cNvPr id="37" name="Google Shape;37;p24"/>
          <p:cNvSpPr/>
          <p:nvPr/>
        </p:nvSpPr>
        <p:spPr>
          <a:xfrm>
            <a:off x="7287812" y="182527"/>
            <a:ext cx="1687500" cy="6393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8" name="Shape 38"/>
        <p:cNvGrpSpPr/>
        <p:nvPr/>
      </p:nvGrpSpPr>
      <p:grpSpPr>
        <a:xfrm>
          <a:off x="0" y="0"/>
          <a:ext cx="0" cy="0"/>
          <a:chOff x="0" y="0"/>
          <a:chExt cx="0" cy="0"/>
        </a:xfrm>
      </p:grpSpPr>
      <p:sp>
        <p:nvSpPr>
          <p:cNvPr id="39" name="Google Shape;39;p26"/>
          <p:cNvSpPr txBox="1"/>
          <p:nvPr>
            <p:ph type="title"/>
          </p:nvPr>
        </p:nvSpPr>
        <p:spPr>
          <a:xfrm>
            <a:off x="902215" y="932849"/>
            <a:ext cx="2949300" cy="802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0" name="Google Shape;40;p26"/>
          <p:cNvSpPr/>
          <p:nvPr>
            <p:ph idx="2" type="pic"/>
          </p:nvPr>
        </p:nvSpPr>
        <p:spPr>
          <a:xfrm>
            <a:off x="4159766" y="932851"/>
            <a:ext cx="4536900" cy="3655200"/>
          </a:xfrm>
          <a:prstGeom prst="rect">
            <a:avLst/>
          </a:prstGeom>
          <a:noFill/>
          <a:ln>
            <a:noFill/>
          </a:ln>
        </p:spPr>
      </p:sp>
      <p:sp>
        <p:nvSpPr>
          <p:cNvPr id="41" name="Google Shape;41;p26"/>
          <p:cNvSpPr txBox="1"/>
          <p:nvPr>
            <p:ph idx="1" type="body"/>
          </p:nvPr>
        </p:nvSpPr>
        <p:spPr>
          <a:xfrm>
            <a:off x="902215" y="1735331"/>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2100"/>
              <a:buNone/>
              <a:defRPr sz="2100"/>
            </a:lvl1pPr>
            <a:lvl2pPr indent="-228600" lvl="1" marL="914400" algn="l">
              <a:lnSpc>
                <a:spcPct val="90000"/>
              </a:lnSpc>
              <a:spcBef>
                <a:spcPts val="400"/>
              </a:spcBef>
              <a:spcAft>
                <a:spcPts val="0"/>
              </a:spcAft>
              <a:buSzPts val="800"/>
              <a:buNone/>
              <a:defRPr sz="1100"/>
            </a:lvl2pPr>
            <a:lvl3pPr indent="-228600" lvl="2" marL="1371600" algn="l">
              <a:lnSpc>
                <a:spcPct val="90000"/>
              </a:lnSpc>
              <a:spcBef>
                <a:spcPts val="400"/>
              </a:spcBef>
              <a:spcAft>
                <a:spcPts val="0"/>
              </a:spcAft>
              <a:buSzPts val="700"/>
              <a:buNone/>
              <a:defRPr sz="900"/>
            </a:lvl3pPr>
            <a:lvl4pPr indent="-228600" lvl="3" marL="1828800" algn="l">
              <a:lnSpc>
                <a:spcPct val="90000"/>
              </a:lnSpc>
              <a:spcBef>
                <a:spcPts val="400"/>
              </a:spcBef>
              <a:spcAft>
                <a:spcPts val="0"/>
              </a:spcAft>
              <a:buSzPts val="600"/>
              <a:buNone/>
              <a:defRPr sz="800"/>
            </a:lvl4pPr>
            <a:lvl5pPr indent="-228600" lvl="4" marL="2286000" algn="l">
              <a:lnSpc>
                <a:spcPct val="90000"/>
              </a:lnSpc>
              <a:spcBef>
                <a:spcPts val="400"/>
              </a:spcBef>
              <a:spcAft>
                <a:spcPts val="0"/>
              </a:spcAft>
              <a:buSzPts val="6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8.xml"/><Relationship Id="rId11" Type="http://schemas.openxmlformats.org/officeDocument/2006/relationships/slideLayout" Target="../slideLayouts/slideLayout9.xml"/><Relationship Id="rId22" Type="http://schemas.openxmlformats.org/officeDocument/2006/relationships/theme" Target="../theme/theme3.xml"/><Relationship Id="rId10" Type="http://schemas.openxmlformats.org/officeDocument/2006/relationships/slideLayout" Target="../slideLayouts/slideLayout8.xml"/><Relationship Id="rId21" Type="http://schemas.openxmlformats.org/officeDocument/2006/relationships/slideLayout" Target="../slideLayouts/slideLayout19.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0.png"/><Relationship Id="rId2" Type="http://schemas.openxmlformats.org/officeDocument/2006/relationships/image" Target="../media/image7.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slideLayout" Target="../slideLayouts/slideLayout15.xml"/><Relationship Id="rId16" Type="http://schemas.openxmlformats.org/officeDocument/2006/relationships/slideLayout" Target="../slideLayouts/slideLayout14.xml"/><Relationship Id="rId5" Type="http://schemas.openxmlformats.org/officeDocument/2006/relationships/slideLayout" Target="../slideLayouts/slideLayout3.xml"/><Relationship Id="rId19" Type="http://schemas.openxmlformats.org/officeDocument/2006/relationships/slideLayout" Target="../slideLayouts/slideLayout17.xml"/><Relationship Id="rId6" Type="http://schemas.openxmlformats.org/officeDocument/2006/relationships/slideLayout" Target="../slideLayouts/slideLayout4.xml"/><Relationship Id="rId18" Type="http://schemas.openxmlformats.org/officeDocument/2006/relationships/slideLayout" Target="../slideLayouts/slideLayout16.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9.xml"/><Relationship Id="rId10" Type="http://schemas.openxmlformats.org/officeDocument/2006/relationships/slideLayout" Target="../slideLayouts/slideLayout28.xml"/><Relationship Id="rId13" Type="http://schemas.openxmlformats.org/officeDocument/2006/relationships/slideLayout" Target="../slideLayouts/slideLayout31.xml"/><Relationship Id="rId12" Type="http://schemas.openxmlformats.org/officeDocument/2006/relationships/slideLayout" Target="../slideLayouts/slideLayout30.xml"/><Relationship Id="rId1" Type="http://schemas.openxmlformats.org/officeDocument/2006/relationships/image" Target="../media/image10.png"/><Relationship Id="rId2" Type="http://schemas.openxmlformats.org/officeDocument/2006/relationships/slideLayout" Target="../slideLayouts/slideLayout20.xml"/><Relationship Id="rId3" Type="http://schemas.openxmlformats.org/officeDocument/2006/relationships/slideLayout" Target="../slideLayouts/slideLayout21.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5" Type="http://schemas.openxmlformats.org/officeDocument/2006/relationships/slideLayout" Target="../slideLayouts/slideLayout33.xml"/><Relationship Id="rId14" Type="http://schemas.openxmlformats.org/officeDocument/2006/relationships/slideLayout" Target="../slideLayouts/slideLayout32.xml"/><Relationship Id="rId17" Type="http://schemas.openxmlformats.org/officeDocument/2006/relationships/slideLayout" Target="../slideLayouts/slideLayout35.xml"/><Relationship Id="rId16" Type="http://schemas.openxmlformats.org/officeDocument/2006/relationships/slideLayout" Target="../slideLayouts/slideLayout34.xml"/><Relationship Id="rId5" Type="http://schemas.openxmlformats.org/officeDocument/2006/relationships/slideLayout" Target="../slideLayouts/slideLayout23.xml"/><Relationship Id="rId6" Type="http://schemas.openxmlformats.org/officeDocument/2006/relationships/slideLayout" Target="../slideLayouts/slideLayout24.xml"/><Relationship Id="rId18" Type="http://schemas.openxmlformats.org/officeDocument/2006/relationships/theme" Target="../theme/theme1.xml"/><Relationship Id="rId7" Type="http://schemas.openxmlformats.org/officeDocument/2006/relationships/slideLayout" Target="../slideLayouts/slideLayout25.xml"/><Relationship Id="rId8"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21"/>
          <p:cNvSpPr txBox="1"/>
          <p:nvPr>
            <p:ph type="title"/>
          </p:nvPr>
        </p:nvSpPr>
        <p:spPr>
          <a:xfrm>
            <a:off x="933450" y="728187"/>
            <a:ext cx="7763100" cy="5268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rgbClr val="007B93"/>
              </a:buClr>
              <a:buSzPts val="3000"/>
              <a:buFont typeface="Avenir"/>
              <a:buNone/>
              <a:defRPr b="1" i="0" sz="3000" u="none" cap="none" strike="noStrike">
                <a:solidFill>
                  <a:srgbClr val="007B93"/>
                </a:solidFill>
                <a:latin typeface="Avenir"/>
                <a:ea typeface="Avenir"/>
                <a:cs typeface="Avenir"/>
                <a:sym typeface="Avenir"/>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11" name="Google Shape;11;p21"/>
          <p:cNvSpPr txBox="1"/>
          <p:nvPr>
            <p:ph idx="1" type="body"/>
          </p:nvPr>
        </p:nvSpPr>
        <p:spPr>
          <a:xfrm>
            <a:off x="933450" y="1369219"/>
            <a:ext cx="7763100" cy="3263400"/>
          </a:xfrm>
          <a:prstGeom prst="rect">
            <a:avLst/>
          </a:prstGeom>
          <a:noFill/>
          <a:ln>
            <a:noFill/>
          </a:ln>
        </p:spPr>
        <p:txBody>
          <a:bodyPr anchorCtr="0" anchor="t" bIns="34275" lIns="68575" spcFirstLastPara="1" rIns="68575" wrap="square" tIns="34275">
            <a:normAutofit/>
          </a:bodyPr>
          <a:lstStyle>
            <a:lvl1pPr indent="-381000" lvl="0" marL="457200" marR="0" rtl="0" algn="l">
              <a:lnSpc>
                <a:spcPct val="90000"/>
              </a:lnSpc>
              <a:spcBef>
                <a:spcPts val="800"/>
              </a:spcBef>
              <a:spcAft>
                <a:spcPts val="0"/>
              </a:spcAft>
              <a:buClr>
                <a:srgbClr val="E76127"/>
              </a:buClr>
              <a:buSzPts val="2400"/>
              <a:buFont typeface="Arial"/>
              <a:buChar char="•"/>
              <a:defRPr b="0" i="0" sz="2400" u="none" cap="none" strike="noStrike">
                <a:solidFill>
                  <a:srgbClr val="5F5F5F"/>
                </a:solidFill>
                <a:latin typeface="Avenir"/>
                <a:ea typeface="Avenir"/>
                <a:cs typeface="Avenir"/>
                <a:sym typeface="Avenir"/>
              </a:defRPr>
            </a:lvl1pPr>
            <a:lvl2pPr indent="-330200" lvl="1" marL="9144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2pPr>
            <a:lvl3pPr indent="-330200" lvl="2" marL="13716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3pPr>
            <a:lvl4pPr indent="-330200" lvl="3" marL="18288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4pPr>
            <a:lvl5pPr indent="-330200" lvl="4" marL="22860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pic>
        <p:nvPicPr>
          <p:cNvPr id="12" name="Google Shape;12;p21"/>
          <p:cNvPicPr preferRelativeResize="0"/>
          <p:nvPr/>
        </p:nvPicPr>
        <p:blipFill rotWithShape="1">
          <a:blip r:embed="rId2">
            <a:alphaModFix/>
          </a:blip>
          <a:srcRect b="0" l="0" r="0" t="0"/>
          <a:stretch/>
        </p:blipFill>
        <p:spPr>
          <a:xfrm>
            <a:off x="7383656" y="120788"/>
            <a:ext cx="1643475" cy="493050"/>
          </a:xfrm>
          <a:prstGeom prst="rect">
            <a:avLst/>
          </a:prstGeom>
          <a:noFill/>
          <a:ln>
            <a:noFill/>
          </a:ln>
        </p:spPr>
      </p:pic>
      <p:sp>
        <p:nvSpPr>
          <p:cNvPr id="13" name="Google Shape;13;p21"/>
          <p:cNvSpPr/>
          <p:nvPr/>
        </p:nvSpPr>
        <p:spPr>
          <a:xfrm>
            <a:off x="7036025" y="142425"/>
            <a:ext cx="1994100" cy="6456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77" name="Shape 77"/>
        <p:cNvGrpSpPr/>
        <p:nvPr/>
      </p:nvGrpSpPr>
      <p:grpSpPr>
        <a:xfrm>
          <a:off x="0" y="0"/>
          <a:ext cx="0" cy="0"/>
          <a:chOff x="0" y="0"/>
          <a:chExt cx="0" cy="0"/>
        </a:xfrm>
      </p:grpSpPr>
      <p:sp>
        <p:nvSpPr>
          <p:cNvPr id="78" name="Google Shape;78;g26604dedb78_0_185"/>
          <p:cNvSpPr txBox="1"/>
          <p:nvPr>
            <p:ph type="title"/>
          </p:nvPr>
        </p:nvSpPr>
        <p:spPr>
          <a:xfrm>
            <a:off x="933450" y="728187"/>
            <a:ext cx="7763100" cy="5268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rgbClr val="007B93"/>
              </a:buClr>
              <a:buSzPts val="3200"/>
              <a:buFont typeface="Avenir"/>
              <a:buNone/>
              <a:defRPr b="1" i="0" sz="3200" u="none" cap="none" strike="noStrike">
                <a:solidFill>
                  <a:srgbClr val="007B93"/>
                </a:solidFill>
                <a:latin typeface="Avenir"/>
                <a:ea typeface="Avenir"/>
                <a:cs typeface="Avenir"/>
                <a:sym typeface="Avenir"/>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79" name="Google Shape;79;g26604dedb78_0_185"/>
          <p:cNvSpPr txBox="1"/>
          <p:nvPr>
            <p:ph idx="1" type="body"/>
          </p:nvPr>
        </p:nvSpPr>
        <p:spPr>
          <a:xfrm>
            <a:off x="933450" y="1369219"/>
            <a:ext cx="7763100" cy="3263400"/>
          </a:xfrm>
          <a:prstGeom prst="rect">
            <a:avLst/>
          </a:prstGeom>
          <a:noFill/>
          <a:ln>
            <a:noFill/>
          </a:ln>
        </p:spPr>
        <p:txBody>
          <a:bodyPr anchorCtr="0" anchor="t" bIns="34275" lIns="68575" spcFirstLastPara="1" rIns="68575" wrap="square" tIns="34275">
            <a:normAutofit/>
          </a:bodyPr>
          <a:lstStyle>
            <a:lvl1pPr indent="-381000" lvl="0" marL="457200" marR="0" rtl="0" algn="l">
              <a:lnSpc>
                <a:spcPct val="90000"/>
              </a:lnSpc>
              <a:spcBef>
                <a:spcPts val="800"/>
              </a:spcBef>
              <a:spcAft>
                <a:spcPts val="0"/>
              </a:spcAft>
              <a:buClr>
                <a:srgbClr val="E76127"/>
              </a:buClr>
              <a:buSzPts val="2400"/>
              <a:buFont typeface="Arial"/>
              <a:buChar char="•"/>
              <a:defRPr b="0" i="0" sz="2400" u="none" cap="none" strike="noStrike">
                <a:solidFill>
                  <a:srgbClr val="5F5F5F"/>
                </a:solidFill>
                <a:latin typeface="Avenir"/>
                <a:ea typeface="Avenir"/>
                <a:cs typeface="Avenir"/>
                <a:sym typeface="Avenir"/>
              </a:defRPr>
            </a:lvl1pPr>
            <a:lvl2pPr indent="-330200" lvl="1" marL="9144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2pPr>
            <a:lvl3pPr indent="-330200" lvl="2" marL="13716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3pPr>
            <a:lvl4pPr indent="-330200" lvl="3" marL="18288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4pPr>
            <a:lvl5pPr indent="-330200" lvl="4" marL="22860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80" name="Google Shape;80;g26604dedb78_0_185"/>
          <p:cNvSpPr/>
          <p:nvPr/>
        </p:nvSpPr>
        <p:spPr>
          <a:xfrm>
            <a:off x="7036025" y="142425"/>
            <a:ext cx="1994100" cy="6456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spTree>
  </p:cSld>
  <p:clrMap accent1="accent1" accent2="accent2" accent3="accent3" accent4="accent4" accent5="accent5" accent6="accent6" bg1="lt1" bg2="dk2" tx1="dk1" tx2="lt2" folHlink="folHlink" hlink="hlink"/>
  <p:sldLayoutIdLst>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comments" Target="../comments/commen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4.xml"/><Relationship Id="rId3"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6.xml"/><Relationship Id="rId3" Type="http://schemas.openxmlformats.org/officeDocument/2006/relationships/image" Target="../media/image1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comments" Target="../comments/commen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g26604dedb78_0_46"/>
          <p:cNvSpPr txBox="1"/>
          <p:nvPr/>
        </p:nvSpPr>
        <p:spPr>
          <a:xfrm>
            <a:off x="1083975" y="3163750"/>
            <a:ext cx="7138800" cy="4674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800"/>
              </a:spcBef>
              <a:spcAft>
                <a:spcPts val="0"/>
              </a:spcAft>
              <a:buClr>
                <a:srgbClr val="000000"/>
              </a:buClr>
              <a:buSzPts val="3000"/>
              <a:buFont typeface="Arial"/>
              <a:buNone/>
            </a:pPr>
            <a:r>
              <a:rPr b="0" i="0" lang="en-US" sz="3000" u="none" cap="none" strike="noStrike">
                <a:solidFill>
                  <a:srgbClr val="5F5F5F"/>
                </a:solidFill>
                <a:latin typeface="Avenir"/>
                <a:ea typeface="Avenir"/>
                <a:cs typeface="Avenir"/>
                <a:sym typeface="Avenir"/>
              </a:rPr>
              <a:t>Relational Evangelism Training </a:t>
            </a:r>
            <a:endParaRPr b="0" i="0" sz="3000" u="none" cap="none" strike="noStrike">
              <a:solidFill>
                <a:srgbClr val="5F5F5F"/>
              </a:solidFill>
              <a:latin typeface="Avenir"/>
              <a:ea typeface="Avenir"/>
              <a:cs typeface="Avenir"/>
              <a:sym typeface="Avenir"/>
            </a:endParaRPr>
          </a:p>
          <a:p>
            <a:pPr indent="0" lvl="0" marL="0" marR="0" rtl="0" algn="ctr">
              <a:lnSpc>
                <a:spcPct val="90000"/>
              </a:lnSpc>
              <a:spcBef>
                <a:spcPts val="800"/>
              </a:spcBef>
              <a:spcAft>
                <a:spcPts val="0"/>
              </a:spcAft>
              <a:buClr>
                <a:srgbClr val="000000"/>
              </a:buClr>
              <a:buSzPts val="3000"/>
              <a:buFont typeface="Arial"/>
              <a:buNone/>
            </a:pPr>
            <a:r>
              <a:rPr b="0" i="0" lang="en-US" sz="3000" u="none" cap="none" strike="noStrike">
                <a:solidFill>
                  <a:srgbClr val="E76127"/>
                </a:solidFill>
                <a:latin typeface="Avenir"/>
                <a:ea typeface="Avenir"/>
                <a:cs typeface="Avenir"/>
                <a:sym typeface="Avenir"/>
              </a:rPr>
              <a:t>Session #5</a:t>
            </a:r>
            <a:endParaRPr b="0" i="0" sz="3000" u="none" cap="none" strike="noStrike">
              <a:solidFill>
                <a:srgbClr val="E76127"/>
              </a:solidFill>
              <a:latin typeface="Avenir"/>
              <a:ea typeface="Avenir"/>
              <a:cs typeface="Avenir"/>
              <a:sym typeface="Avenir"/>
            </a:endParaRPr>
          </a:p>
        </p:txBody>
      </p:sp>
      <p:pic>
        <p:nvPicPr>
          <p:cNvPr id="139" name="Google Shape;139;g26604dedb78_0_46"/>
          <p:cNvPicPr preferRelativeResize="0"/>
          <p:nvPr/>
        </p:nvPicPr>
        <p:blipFill rotWithShape="1">
          <a:blip r:embed="rId3">
            <a:alphaModFix/>
          </a:blip>
          <a:srcRect b="0" l="0" r="0" t="0"/>
          <a:stretch/>
        </p:blipFill>
        <p:spPr>
          <a:xfrm>
            <a:off x="3395150" y="377400"/>
            <a:ext cx="2353698" cy="235369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g2dda0cb7acd_0_8"/>
          <p:cNvSpPr/>
          <p:nvPr/>
        </p:nvSpPr>
        <p:spPr>
          <a:xfrm>
            <a:off x="2348902" y="145329"/>
            <a:ext cx="4446187" cy="4504379"/>
          </a:xfrm>
          <a:prstGeom prst="roundRect">
            <a:avLst>
              <a:gd fmla="val 16667" name="adj"/>
            </a:avLst>
          </a:prstGeom>
          <a:noFill/>
          <a:ln cap="flat" cmpd="sng" w="38100">
            <a:solidFill>
              <a:srgbClr val="FFD5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pic>
        <p:nvPicPr>
          <p:cNvPr id="204" name="Google Shape;204;g2dda0cb7acd_0_8"/>
          <p:cNvPicPr preferRelativeResize="0"/>
          <p:nvPr/>
        </p:nvPicPr>
        <p:blipFill rotWithShape="1">
          <a:blip r:embed="rId4">
            <a:alphaModFix/>
          </a:blip>
          <a:srcRect b="74093" l="19833" r="0" t="16762"/>
          <a:stretch/>
        </p:blipFill>
        <p:spPr>
          <a:xfrm>
            <a:off x="2669750" y="442585"/>
            <a:ext cx="3745476" cy="555125"/>
          </a:xfrm>
          <a:prstGeom prst="rect">
            <a:avLst/>
          </a:prstGeom>
          <a:noFill/>
          <a:ln>
            <a:noFill/>
          </a:ln>
        </p:spPr>
      </p:pic>
      <p:pic>
        <p:nvPicPr>
          <p:cNvPr id="205" name="Google Shape;205;g2dda0cb7acd_0_8"/>
          <p:cNvPicPr preferRelativeResize="0"/>
          <p:nvPr/>
        </p:nvPicPr>
        <p:blipFill rotWithShape="1">
          <a:blip r:embed="rId4">
            <a:alphaModFix/>
          </a:blip>
          <a:srcRect b="58095" l="19833" r="0" t="26108"/>
          <a:stretch/>
        </p:blipFill>
        <p:spPr>
          <a:xfrm>
            <a:off x="2699263" y="997703"/>
            <a:ext cx="3745476" cy="958951"/>
          </a:xfrm>
          <a:prstGeom prst="rect">
            <a:avLst/>
          </a:prstGeom>
          <a:noFill/>
          <a:ln>
            <a:noFill/>
          </a:ln>
        </p:spPr>
      </p:pic>
      <p:pic>
        <p:nvPicPr>
          <p:cNvPr id="206" name="Google Shape;206;g2dda0cb7acd_0_8"/>
          <p:cNvPicPr preferRelativeResize="0"/>
          <p:nvPr/>
        </p:nvPicPr>
        <p:blipFill rotWithShape="1">
          <a:blip r:embed="rId4">
            <a:alphaModFix/>
          </a:blip>
          <a:srcRect b="42102" l="19833" r="0" t="42101"/>
          <a:stretch/>
        </p:blipFill>
        <p:spPr>
          <a:xfrm>
            <a:off x="2699263" y="1899828"/>
            <a:ext cx="3745476" cy="958951"/>
          </a:xfrm>
          <a:prstGeom prst="rect">
            <a:avLst/>
          </a:prstGeom>
          <a:noFill/>
          <a:ln>
            <a:noFill/>
          </a:ln>
        </p:spPr>
      </p:pic>
      <p:pic>
        <p:nvPicPr>
          <p:cNvPr id="207" name="Google Shape;207;g2dda0cb7acd_0_8"/>
          <p:cNvPicPr preferRelativeResize="0"/>
          <p:nvPr/>
        </p:nvPicPr>
        <p:blipFill rotWithShape="1">
          <a:blip r:embed="rId4">
            <a:alphaModFix/>
          </a:blip>
          <a:srcRect b="30773" l="19833" r="0" t="57578"/>
          <a:stretch/>
        </p:blipFill>
        <p:spPr>
          <a:xfrm>
            <a:off x="2699275" y="2782601"/>
            <a:ext cx="3745476" cy="707099"/>
          </a:xfrm>
          <a:prstGeom prst="rect">
            <a:avLst/>
          </a:prstGeom>
          <a:noFill/>
          <a:ln>
            <a:noFill/>
          </a:ln>
        </p:spPr>
      </p:pic>
      <p:pic>
        <p:nvPicPr>
          <p:cNvPr id="208" name="Google Shape;208;g2dda0cb7acd_0_8"/>
          <p:cNvPicPr preferRelativeResize="0"/>
          <p:nvPr/>
        </p:nvPicPr>
        <p:blipFill rotWithShape="1">
          <a:blip r:embed="rId4">
            <a:alphaModFix/>
          </a:blip>
          <a:srcRect b="17849" l="19833" r="0" t="70502"/>
          <a:stretch/>
        </p:blipFill>
        <p:spPr>
          <a:xfrm>
            <a:off x="2699275" y="3624026"/>
            <a:ext cx="3745476" cy="70709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1000"/>
                                        <p:tgtEl>
                                          <p:spTgt spid="204"/>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05"/>
                                        </p:tgtEl>
                                        <p:attrNameLst>
                                          <p:attrName>style.visibility</p:attrName>
                                        </p:attrNameLst>
                                      </p:cBhvr>
                                      <p:to>
                                        <p:strVal val="visible"/>
                                      </p:to>
                                    </p:set>
                                    <p:animEffect filter="fade" transition="in">
                                      <p:cBhvr>
                                        <p:cTn dur="1000"/>
                                        <p:tgtEl>
                                          <p:spTgt spid="205"/>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06"/>
                                        </p:tgtEl>
                                        <p:attrNameLst>
                                          <p:attrName>style.visibility</p:attrName>
                                        </p:attrNameLst>
                                      </p:cBhvr>
                                      <p:to>
                                        <p:strVal val="visible"/>
                                      </p:to>
                                    </p:set>
                                    <p:animEffect filter="fade" transition="in">
                                      <p:cBhvr>
                                        <p:cTn dur="1000"/>
                                        <p:tgtEl>
                                          <p:spTgt spid="206"/>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207"/>
                                        </p:tgtEl>
                                        <p:attrNameLst>
                                          <p:attrName>style.visibility</p:attrName>
                                        </p:attrNameLst>
                                      </p:cBhvr>
                                      <p:to>
                                        <p:strVal val="visible"/>
                                      </p:to>
                                    </p:set>
                                    <p:animEffect filter="fade" transition="in">
                                      <p:cBhvr>
                                        <p:cTn dur="1000"/>
                                        <p:tgtEl>
                                          <p:spTgt spid="207"/>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208"/>
                                        </p:tgtEl>
                                        <p:attrNameLst>
                                          <p:attrName>style.visibility</p:attrName>
                                        </p:attrNameLst>
                                      </p:cBhvr>
                                      <p:to>
                                        <p:strVal val="visible"/>
                                      </p:to>
                                    </p:set>
                                    <p:animEffect filter="fade" transition="in">
                                      <p:cBhvr>
                                        <p:cTn dur="1000"/>
                                        <p:tgtEl>
                                          <p:spTgt spid="2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g3a75bd86c37_0_74"/>
          <p:cNvSpPr txBox="1"/>
          <p:nvPr>
            <p:ph type="title"/>
          </p:nvPr>
        </p:nvSpPr>
        <p:spPr>
          <a:xfrm>
            <a:off x="445125" y="229525"/>
            <a:ext cx="8520600" cy="5727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SzPts val="2400"/>
              <a:buNone/>
            </a:pPr>
            <a:r>
              <a:rPr lang="en-US"/>
              <a:t>3 Habits of a Faithful Mentor</a:t>
            </a:r>
            <a:endParaRPr/>
          </a:p>
        </p:txBody>
      </p:sp>
      <p:sp>
        <p:nvSpPr>
          <p:cNvPr id="215" name="Google Shape;215;g3a75bd86c37_0_74"/>
          <p:cNvSpPr txBox="1"/>
          <p:nvPr/>
        </p:nvSpPr>
        <p:spPr>
          <a:xfrm>
            <a:off x="311050" y="1133125"/>
            <a:ext cx="3619800" cy="3343500"/>
          </a:xfrm>
          <a:prstGeom prst="rect">
            <a:avLst/>
          </a:prstGeom>
          <a:noFill/>
          <a:ln>
            <a:noFill/>
          </a:ln>
        </p:spPr>
        <p:txBody>
          <a:bodyPr anchorCtr="0" anchor="t" bIns="91425" lIns="91425" spcFirstLastPara="1" rIns="91425" wrap="square" tIns="91425">
            <a:noAutofit/>
          </a:bodyPr>
          <a:lstStyle/>
          <a:p>
            <a:pPr indent="-381000" lvl="0" marL="457200" marR="0" rtl="0" algn="l">
              <a:lnSpc>
                <a:spcPct val="100000"/>
              </a:lnSpc>
              <a:spcBef>
                <a:spcPts val="0"/>
              </a:spcBef>
              <a:spcAft>
                <a:spcPts val="0"/>
              </a:spcAft>
              <a:buClr>
                <a:srgbClr val="5F5F5F"/>
              </a:buClr>
              <a:buSzPts val="2400"/>
              <a:buFont typeface="Avenir"/>
              <a:buAutoNum type="arabicPeriod"/>
            </a:pPr>
            <a:r>
              <a:rPr b="0" i="0" lang="en-US" sz="2400" u="none" cap="none" strike="noStrike">
                <a:solidFill>
                  <a:srgbClr val="5F5F5F"/>
                </a:solidFill>
                <a:latin typeface="Avenir"/>
                <a:ea typeface="Avenir"/>
                <a:cs typeface="Avenir"/>
                <a:sym typeface="Avenir"/>
              </a:rPr>
              <a:t>Show up and </a:t>
            </a:r>
            <a:r>
              <a:rPr b="0" i="0" lang="en-US" sz="2400" u="none" cap="none" strike="noStrike">
                <a:solidFill>
                  <a:srgbClr val="5F5F5F"/>
                </a:solidFill>
                <a:latin typeface="Avenir"/>
                <a:ea typeface="Avenir"/>
                <a:cs typeface="Avenir"/>
                <a:sym typeface="Avenir"/>
                <a:extLst>
                  <a:ext uri="http://customooxmlschemas.google.com/">
                    <go:slidesCustomData xmlns:go="http://customooxmlschemas.google.com/" textRoundtripDataId="1"/>
                  </a:ext>
                </a:extLst>
              </a:rPr>
              <a:t>pray</a:t>
            </a:r>
            <a:endParaRPr b="0" i="0" sz="2400" u="none" cap="none" strike="noStrike">
              <a:solidFill>
                <a:srgbClr val="5F5F5F"/>
              </a:solidFill>
              <a:latin typeface="Avenir"/>
              <a:ea typeface="Avenir"/>
              <a:cs typeface="Avenir"/>
              <a:sym typeface="Avenir"/>
            </a:endParaRPr>
          </a:p>
          <a:p>
            <a:pPr indent="-381000" lvl="0" marL="457200" marR="0" rtl="0" algn="l">
              <a:lnSpc>
                <a:spcPct val="100000"/>
              </a:lnSpc>
              <a:spcBef>
                <a:spcPts val="1000"/>
              </a:spcBef>
              <a:spcAft>
                <a:spcPts val="0"/>
              </a:spcAft>
              <a:buClr>
                <a:srgbClr val="5F5F5F"/>
              </a:buClr>
              <a:buSzPts val="2400"/>
              <a:buFont typeface="Avenir"/>
              <a:buAutoNum type="arabicPeriod"/>
            </a:pPr>
            <a:r>
              <a:rPr b="0" i="0" lang="en-US" sz="2400" u="none" cap="none" strike="noStrike">
                <a:solidFill>
                  <a:srgbClr val="5F5F5F"/>
                </a:solidFill>
                <a:latin typeface="Avenir"/>
                <a:ea typeface="Avenir"/>
                <a:cs typeface="Avenir"/>
                <a:sym typeface="Avenir"/>
              </a:rPr>
              <a:t>Ask questions </a:t>
            </a:r>
            <a:r>
              <a:rPr b="0" i="0" lang="en-US" sz="2400" u="none" cap="none" strike="sngStrike">
                <a:solidFill>
                  <a:srgbClr val="5F5F5F"/>
                </a:solidFill>
                <a:latin typeface="Avenir"/>
                <a:ea typeface="Avenir"/>
                <a:cs typeface="Avenir"/>
                <a:sym typeface="Avenir"/>
              </a:rPr>
              <a:t> </a:t>
            </a:r>
            <a:endParaRPr b="0" i="0" sz="2400" u="none" cap="none" strike="sngStrike">
              <a:solidFill>
                <a:srgbClr val="5F5F5F"/>
              </a:solidFill>
              <a:latin typeface="Avenir"/>
              <a:ea typeface="Avenir"/>
              <a:cs typeface="Avenir"/>
              <a:sym typeface="Avenir"/>
            </a:endParaRPr>
          </a:p>
          <a:p>
            <a:pPr indent="-381000" lvl="0" marL="457200" marR="0" rtl="0" algn="l">
              <a:lnSpc>
                <a:spcPct val="100000"/>
              </a:lnSpc>
              <a:spcBef>
                <a:spcPts val="1000"/>
              </a:spcBef>
              <a:spcAft>
                <a:spcPts val="1000"/>
              </a:spcAft>
              <a:buClr>
                <a:srgbClr val="5F5F5F"/>
              </a:buClr>
              <a:buSzPts val="2400"/>
              <a:buFont typeface="Avenir"/>
              <a:buAutoNum type="arabicPeriod"/>
            </a:pPr>
            <a:r>
              <a:rPr b="0" i="0" lang="en-US" sz="2400" u="none" cap="none" strike="noStrike">
                <a:solidFill>
                  <a:srgbClr val="5F5F5F"/>
                </a:solidFill>
                <a:latin typeface="Avenir"/>
                <a:ea typeface="Avenir"/>
                <a:cs typeface="Avenir"/>
                <a:sym typeface="Avenir"/>
              </a:rPr>
              <a:t>Introduce them to others at church.</a:t>
            </a:r>
            <a:endParaRPr b="0" i="0" sz="3700" u="none" cap="none" strike="sngStrike">
              <a:solidFill>
                <a:srgbClr val="5F5F5F"/>
              </a:solidFill>
              <a:latin typeface="Avenir"/>
              <a:ea typeface="Avenir"/>
              <a:cs typeface="Avenir"/>
              <a:sym typeface="Avenir"/>
            </a:endParaRPr>
          </a:p>
        </p:txBody>
      </p:sp>
      <p:pic>
        <p:nvPicPr>
          <p:cNvPr id="216" name="Google Shape;216;g3a75bd86c37_0_74"/>
          <p:cNvPicPr preferRelativeResize="0"/>
          <p:nvPr/>
        </p:nvPicPr>
        <p:blipFill rotWithShape="1">
          <a:blip r:embed="rId3">
            <a:alphaModFix/>
          </a:blip>
          <a:srcRect b="0" l="0" r="4671" t="0"/>
          <a:stretch/>
        </p:blipFill>
        <p:spPr>
          <a:xfrm>
            <a:off x="3864475" y="1159400"/>
            <a:ext cx="4830900" cy="2492100"/>
          </a:xfrm>
          <a:prstGeom prst="wedgeRoundRectCallout">
            <a:avLst>
              <a:gd fmla="val -20833" name="adj1"/>
              <a:gd fmla="val 62500" name="adj2"/>
              <a:gd fmla="val 0" name="adj3"/>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g3a75bd86c37_0_81"/>
          <p:cNvSpPr txBox="1"/>
          <p:nvPr/>
        </p:nvSpPr>
        <p:spPr>
          <a:xfrm>
            <a:off x="291300" y="1465000"/>
            <a:ext cx="5613600" cy="754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1000"/>
              </a:spcAft>
              <a:buClr>
                <a:srgbClr val="000000"/>
              </a:buClr>
              <a:buSzPts val="3700"/>
              <a:buFont typeface="Arial"/>
              <a:buNone/>
            </a:pPr>
            <a:r>
              <a:rPr b="1" i="0" lang="en-US" sz="3000" u="none" cap="none" strike="noStrike">
                <a:solidFill>
                  <a:srgbClr val="E76127"/>
                </a:solidFill>
                <a:latin typeface="Avenir"/>
                <a:ea typeface="Avenir"/>
                <a:cs typeface="Avenir"/>
                <a:sym typeface="Avenir"/>
              </a:rPr>
              <a:t>“I don’t know my Bible well.”</a:t>
            </a:r>
            <a:endParaRPr b="0" i="0" sz="3000" u="none" cap="none" strike="noStrike">
              <a:solidFill>
                <a:srgbClr val="5F5F5F"/>
              </a:solidFill>
              <a:latin typeface="Avenir"/>
              <a:ea typeface="Avenir"/>
              <a:cs typeface="Avenir"/>
              <a:sym typeface="Avenir"/>
            </a:endParaRPr>
          </a:p>
        </p:txBody>
      </p:sp>
      <p:sp>
        <p:nvSpPr>
          <p:cNvPr id="223" name="Google Shape;223;g3a75bd86c37_0_81"/>
          <p:cNvSpPr txBox="1"/>
          <p:nvPr>
            <p:ph idx="4294967295" type="title"/>
          </p:nvPr>
        </p:nvSpPr>
        <p:spPr>
          <a:xfrm>
            <a:off x="456400" y="472575"/>
            <a:ext cx="8520600" cy="5727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SzPts val="3000"/>
              <a:buNone/>
            </a:pPr>
            <a:r>
              <a:rPr lang="en-US" sz="2400"/>
              <a:t>3 Common Barriers to Mentoring New Believers</a:t>
            </a:r>
            <a:endParaRPr sz="2900"/>
          </a:p>
        </p:txBody>
      </p:sp>
      <p:pic>
        <p:nvPicPr>
          <p:cNvPr id="224" name="Google Shape;224;g3a75bd86c37_0_81"/>
          <p:cNvPicPr preferRelativeResize="0"/>
          <p:nvPr/>
        </p:nvPicPr>
        <p:blipFill rotWithShape="1">
          <a:blip r:embed="rId3">
            <a:alphaModFix/>
          </a:blip>
          <a:srcRect b="0" l="0" r="0" t="0"/>
          <a:stretch/>
        </p:blipFill>
        <p:spPr>
          <a:xfrm>
            <a:off x="6174400" y="1391200"/>
            <a:ext cx="2702376" cy="2702376"/>
          </a:xfrm>
          <a:prstGeom prst="rect">
            <a:avLst/>
          </a:prstGeom>
          <a:noFill/>
          <a:ln>
            <a:noFill/>
          </a:ln>
        </p:spPr>
      </p:pic>
      <p:sp>
        <p:nvSpPr>
          <p:cNvPr id="225" name="Google Shape;225;g3a75bd86c37_0_81"/>
          <p:cNvSpPr txBox="1"/>
          <p:nvPr/>
        </p:nvSpPr>
        <p:spPr>
          <a:xfrm>
            <a:off x="291300" y="2402650"/>
            <a:ext cx="7328700" cy="679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700"/>
              <a:buFont typeface="Arial"/>
              <a:buNone/>
            </a:pPr>
            <a:r>
              <a:rPr b="1" i="0" lang="en-US" sz="3000" u="none" cap="none" strike="noStrike">
                <a:solidFill>
                  <a:srgbClr val="E76127"/>
                </a:solidFill>
                <a:latin typeface="Avenir"/>
                <a:ea typeface="Avenir"/>
                <a:cs typeface="Avenir"/>
                <a:sym typeface="Avenir"/>
              </a:rPr>
              <a:t>“I’m not holy or mature enough.”</a:t>
            </a:r>
            <a:r>
              <a:rPr b="0" i="0" lang="en-US" sz="3000" u="none" cap="none" strike="noStrike">
                <a:solidFill>
                  <a:srgbClr val="5F5F5F"/>
                </a:solidFill>
                <a:latin typeface="Avenir"/>
                <a:ea typeface="Avenir"/>
                <a:cs typeface="Avenir"/>
                <a:sym typeface="Avenir"/>
              </a:rPr>
              <a:t> </a:t>
            </a:r>
            <a:endParaRPr b="0" i="0" sz="3000" u="none" cap="none" strike="noStrike">
              <a:solidFill>
                <a:srgbClr val="5F5F5F"/>
              </a:solidFill>
              <a:latin typeface="Avenir"/>
              <a:ea typeface="Avenir"/>
              <a:cs typeface="Avenir"/>
              <a:sym typeface="Avenir"/>
            </a:endParaRPr>
          </a:p>
          <a:p>
            <a:pPr indent="0" lvl="0" marL="0" marR="0" rtl="0" algn="l">
              <a:lnSpc>
                <a:spcPct val="100000"/>
              </a:lnSpc>
              <a:spcBef>
                <a:spcPts val="1000"/>
              </a:spcBef>
              <a:spcAft>
                <a:spcPts val="1000"/>
              </a:spcAft>
              <a:buClr>
                <a:srgbClr val="000000"/>
              </a:buClr>
              <a:buSzPts val="3700"/>
              <a:buFont typeface="Arial"/>
              <a:buNone/>
            </a:pPr>
            <a:r>
              <a:t/>
            </a:r>
            <a:endParaRPr b="0" i="0" sz="3000" u="none" cap="none" strike="noStrike">
              <a:solidFill>
                <a:srgbClr val="5F5F5F"/>
              </a:solidFill>
              <a:latin typeface="Avenir"/>
              <a:ea typeface="Avenir"/>
              <a:cs typeface="Avenir"/>
              <a:sym typeface="Avenir"/>
            </a:endParaRPr>
          </a:p>
        </p:txBody>
      </p:sp>
      <p:sp>
        <p:nvSpPr>
          <p:cNvPr id="226" name="Google Shape;226;g3a75bd86c37_0_81"/>
          <p:cNvSpPr txBox="1"/>
          <p:nvPr/>
        </p:nvSpPr>
        <p:spPr>
          <a:xfrm>
            <a:off x="291300" y="3339375"/>
            <a:ext cx="4759200" cy="646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1000"/>
              </a:spcAft>
              <a:buClr>
                <a:srgbClr val="000000"/>
              </a:buClr>
              <a:buSzPts val="3700"/>
              <a:buFont typeface="Arial"/>
              <a:buNone/>
            </a:pPr>
            <a:r>
              <a:rPr b="1" i="0" lang="en-US" sz="3000" u="none" cap="none" strike="noStrike">
                <a:solidFill>
                  <a:srgbClr val="E76127"/>
                </a:solidFill>
                <a:latin typeface="Avenir"/>
                <a:ea typeface="Avenir"/>
                <a:cs typeface="Avenir"/>
                <a:sym typeface="Avenir"/>
              </a:rPr>
              <a:t>“I’m too busy!”</a:t>
            </a:r>
            <a:endParaRPr b="0" i="0" sz="7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1000"/>
                                        <p:tgtEl>
                                          <p:spTgt spid="2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1000"/>
                                        <p:tgtEl>
                                          <p:spTgt spid="2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6"/>
                                        </p:tgtEl>
                                        <p:attrNameLst>
                                          <p:attrName>style.visibility</p:attrName>
                                        </p:attrNameLst>
                                      </p:cBhvr>
                                      <p:to>
                                        <p:strVal val="visible"/>
                                      </p:to>
                                    </p:set>
                                    <p:animEffect filter="fade" transition="in">
                                      <p:cBhvr>
                                        <p:cTn dur="1000"/>
                                        <p:tgtEl>
                                          <p:spTgt spid="2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pic>
        <p:nvPicPr>
          <p:cNvPr id="232" name="Google Shape;232;g26604dedb78_0_0"/>
          <p:cNvPicPr preferRelativeResize="0"/>
          <p:nvPr/>
        </p:nvPicPr>
        <p:blipFill rotWithShape="1">
          <a:blip r:embed="rId3">
            <a:alphaModFix/>
          </a:blip>
          <a:srcRect b="0" l="0" r="0" t="0"/>
          <a:stretch/>
        </p:blipFill>
        <p:spPr>
          <a:xfrm>
            <a:off x="3395150" y="1210425"/>
            <a:ext cx="2353698" cy="235369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g1f929d7d522_0_0"/>
          <p:cNvSpPr txBox="1"/>
          <p:nvPr>
            <p:ph type="ctrTitle"/>
          </p:nvPr>
        </p:nvSpPr>
        <p:spPr>
          <a:xfrm>
            <a:off x="311700" y="907725"/>
            <a:ext cx="8520600" cy="18381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4500"/>
              <a:buNone/>
            </a:pPr>
            <a:r>
              <a:rPr lang="en-US"/>
              <a:t>Mentoring New Believers</a:t>
            </a:r>
            <a:endParaRPr/>
          </a:p>
          <a:p>
            <a:pPr indent="0" lvl="0" marL="0" rtl="0" algn="ctr">
              <a:lnSpc>
                <a:spcPct val="100000"/>
              </a:lnSpc>
              <a:spcBef>
                <a:spcPts val="800"/>
              </a:spcBef>
              <a:spcAft>
                <a:spcPts val="0"/>
              </a:spcAft>
              <a:buSzPts val="2400"/>
              <a:buNone/>
            </a:pPr>
            <a:r>
              <a:rPr b="0" lang="en-US" sz="2400">
                <a:solidFill>
                  <a:srgbClr val="E76127"/>
                </a:solidFill>
              </a:rPr>
              <a:t>Following Jesus after the Thresholds </a:t>
            </a:r>
            <a:endParaRPr/>
          </a:p>
        </p:txBody>
      </p:sp>
      <p:sp>
        <p:nvSpPr>
          <p:cNvPr id="145" name="Google Shape;145;g1f929d7d522_0_0"/>
          <p:cNvSpPr txBox="1"/>
          <p:nvPr/>
        </p:nvSpPr>
        <p:spPr>
          <a:xfrm>
            <a:off x="259725" y="265950"/>
            <a:ext cx="5133600" cy="467400"/>
          </a:xfrm>
          <a:prstGeom prst="rect">
            <a:avLst/>
          </a:prstGeom>
          <a:noFill/>
          <a:ln>
            <a:noFill/>
          </a:ln>
        </p:spPr>
        <p:txBody>
          <a:bodyPr anchorCtr="0" anchor="t" bIns="34275" lIns="68575" spcFirstLastPara="1" rIns="68575" wrap="square" tIns="34275">
            <a:normAutofit/>
          </a:bodyPr>
          <a:lstStyle/>
          <a:p>
            <a:pPr indent="0" lvl="0" marL="0" marR="0" rtl="0" algn="l">
              <a:lnSpc>
                <a:spcPct val="90000"/>
              </a:lnSpc>
              <a:spcBef>
                <a:spcPts val="800"/>
              </a:spcBef>
              <a:spcAft>
                <a:spcPts val="0"/>
              </a:spcAft>
              <a:buClr>
                <a:srgbClr val="000000"/>
              </a:buClr>
              <a:buSzPts val="1400"/>
              <a:buFont typeface="Arial"/>
              <a:buNone/>
            </a:pPr>
            <a:r>
              <a:rPr b="0" i="0" lang="en-US" sz="1400" u="none" cap="none" strike="noStrike">
                <a:solidFill>
                  <a:srgbClr val="5F5F5F"/>
                </a:solidFill>
                <a:latin typeface="Avenir"/>
                <a:ea typeface="Avenir"/>
                <a:cs typeface="Avenir"/>
                <a:sym typeface="Avenir"/>
              </a:rPr>
              <a:t>Relational Evangelism Training </a:t>
            </a:r>
            <a:r>
              <a:rPr b="0" i="0" lang="en-US" sz="1400" u="none" cap="none" strike="noStrike">
                <a:solidFill>
                  <a:srgbClr val="E76127"/>
                </a:solidFill>
                <a:latin typeface="Avenir"/>
                <a:ea typeface="Avenir"/>
                <a:cs typeface="Avenir"/>
                <a:sym typeface="Avenir"/>
              </a:rPr>
              <a:t>Session #5</a:t>
            </a:r>
            <a:endParaRPr b="0" i="0" sz="1400" u="none" cap="none" strike="noStrike">
              <a:solidFill>
                <a:srgbClr val="E76127"/>
              </a:solidFill>
              <a:latin typeface="Avenir"/>
              <a:ea typeface="Avenir"/>
              <a:cs typeface="Avenir"/>
              <a:sym typeface="Avenir"/>
            </a:endParaRPr>
          </a:p>
        </p:txBody>
      </p:sp>
      <p:sp>
        <p:nvSpPr>
          <p:cNvPr id="146" name="Google Shape;146;g1f929d7d522_0_0"/>
          <p:cNvSpPr txBox="1"/>
          <p:nvPr/>
        </p:nvSpPr>
        <p:spPr>
          <a:xfrm>
            <a:off x="488025" y="2799700"/>
            <a:ext cx="6978000" cy="1241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5F5F5F"/>
              </a:solidFill>
              <a:latin typeface="Avenir"/>
              <a:ea typeface="Avenir"/>
              <a:cs typeface="Avenir"/>
              <a:sym typeface="Avenir"/>
            </a:endParaRPr>
          </a:p>
        </p:txBody>
      </p:sp>
      <p:pic>
        <p:nvPicPr>
          <p:cNvPr id="147" name="Google Shape;147;g1f929d7d522_0_0"/>
          <p:cNvPicPr preferRelativeResize="0"/>
          <p:nvPr/>
        </p:nvPicPr>
        <p:blipFill rotWithShape="1">
          <a:blip r:embed="rId3">
            <a:alphaModFix/>
          </a:blip>
          <a:srcRect b="4171" l="0" r="0" t="4162"/>
          <a:stretch/>
        </p:blipFill>
        <p:spPr>
          <a:xfrm>
            <a:off x="537499" y="2988200"/>
            <a:ext cx="7147075" cy="12124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g26604dedb78_0_175"/>
          <p:cNvSpPr txBox="1"/>
          <p:nvPr/>
        </p:nvSpPr>
        <p:spPr>
          <a:xfrm>
            <a:off x="0" y="0"/>
            <a:ext cx="3162300" cy="9333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3100"/>
              <a:buFont typeface="Arial"/>
              <a:buNone/>
            </a:pPr>
            <a:r>
              <a:rPr b="1" i="0" lang="en-US" sz="3100" u="none" cap="none" strike="noStrike">
                <a:solidFill>
                  <a:srgbClr val="E76127"/>
                </a:solidFill>
                <a:latin typeface="Avenir"/>
                <a:ea typeface="Avenir"/>
                <a:cs typeface="Avenir"/>
                <a:sym typeface="Avenir"/>
              </a:rPr>
              <a:t> </a:t>
            </a:r>
            <a:br>
              <a:rPr b="1" i="0" lang="en-US" sz="3100" u="none" cap="none" strike="noStrike">
                <a:solidFill>
                  <a:srgbClr val="E76127"/>
                </a:solidFill>
                <a:latin typeface="Avenir"/>
                <a:ea typeface="Avenir"/>
                <a:cs typeface="Avenir"/>
                <a:sym typeface="Avenir"/>
              </a:rPr>
            </a:br>
            <a:r>
              <a:rPr b="1" i="0" lang="en-US" sz="2700" u="none" cap="none" strike="noStrike">
                <a:solidFill>
                  <a:srgbClr val="E76127"/>
                </a:solidFill>
                <a:latin typeface="Avenir"/>
                <a:ea typeface="Avenir"/>
                <a:cs typeface="Avenir"/>
                <a:sym typeface="Avenir"/>
              </a:rPr>
              <a:t>Our 5 </a:t>
            </a:r>
            <a:r>
              <a:rPr b="1" i="0" lang="en-US" sz="2700" u="none" cap="none" strike="noStrike">
                <a:solidFill>
                  <a:srgbClr val="E76127"/>
                </a:solidFill>
                <a:latin typeface="Avenir"/>
                <a:ea typeface="Avenir"/>
                <a:cs typeface="Avenir"/>
                <a:sym typeface="Avenir"/>
                <a:extLst>
                  <a:ext uri="http://customooxmlschemas.google.com/">
                    <go:slidesCustomData xmlns:go="http://customooxmlschemas.google.com/" textRoundtripDataId="0"/>
                  </a:ext>
                </a:extLst>
              </a:rPr>
              <a:t>Trainings</a:t>
            </a:r>
            <a:endParaRPr b="1" i="0" sz="2700" u="none" cap="none" strike="noStrike">
              <a:solidFill>
                <a:srgbClr val="E76127"/>
              </a:solidFill>
              <a:latin typeface="Avenir"/>
              <a:ea typeface="Avenir"/>
              <a:cs typeface="Avenir"/>
              <a:sym typeface="Avenir"/>
            </a:endParaRPr>
          </a:p>
        </p:txBody>
      </p:sp>
      <p:pic>
        <p:nvPicPr>
          <p:cNvPr id="153" name="Google Shape;153;g26604dedb78_0_175"/>
          <p:cNvPicPr preferRelativeResize="0"/>
          <p:nvPr/>
        </p:nvPicPr>
        <p:blipFill rotWithShape="1">
          <a:blip r:embed="rId3">
            <a:alphaModFix/>
          </a:blip>
          <a:srcRect b="0" l="0" r="0" t="0"/>
          <a:stretch/>
        </p:blipFill>
        <p:spPr>
          <a:xfrm>
            <a:off x="3414825" y="0"/>
            <a:ext cx="4841068" cy="4838704"/>
          </a:xfrm>
          <a:prstGeom prst="rect">
            <a:avLst/>
          </a:prstGeom>
          <a:noFill/>
          <a:ln>
            <a:noFill/>
          </a:ln>
        </p:spPr>
      </p:pic>
      <p:sp>
        <p:nvSpPr>
          <p:cNvPr id="154" name="Google Shape;154;g26604dedb78_0_175"/>
          <p:cNvSpPr txBox="1"/>
          <p:nvPr/>
        </p:nvSpPr>
        <p:spPr>
          <a:xfrm>
            <a:off x="4641575" y="3950775"/>
            <a:ext cx="2322300" cy="3753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FFFFFF"/>
                </a:solidFill>
                <a:latin typeface="Avenir"/>
                <a:ea typeface="Avenir"/>
                <a:cs typeface="Avenir"/>
                <a:sym typeface="Avenir"/>
              </a:rPr>
              <a:t>God does the Work</a:t>
            </a:r>
            <a:endParaRPr b="1" i="0" sz="1600" u="none" cap="none" strike="noStrike">
              <a:solidFill>
                <a:srgbClr val="FFFFFF"/>
              </a:solidFill>
              <a:latin typeface="Avenir"/>
              <a:ea typeface="Avenir"/>
              <a:cs typeface="Avenir"/>
              <a:sym typeface="Avenir"/>
            </a:endParaRPr>
          </a:p>
        </p:txBody>
      </p:sp>
      <p:sp>
        <p:nvSpPr>
          <p:cNvPr id="155" name="Google Shape;155;g26604dedb78_0_175"/>
          <p:cNvSpPr txBox="1"/>
          <p:nvPr/>
        </p:nvSpPr>
        <p:spPr>
          <a:xfrm>
            <a:off x="5403650" y="3041625"/>
            <a:ext cx="2177100" cy="5535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FFFFFF"/>
                </a:solidFill>
                <a:latin typeface="Avenir"/>
                <a:ea typeface="Avenir"/>
                <a:cs typeface="Avenir"/>
                <a:sym typeface="Avenir"/>
              </a:rPr>
              <a:t>The 5 Thresholds </a:t>
            </a:r>
            <a:br>
              <a:rPr b="1" i="0" lang="en-US" sz="1600" u="none" cap="none" strike="noStrike">
                <a:solidFill>
                  <a:srgbClr val="FFFFFF"/>
                </a:solidFill>
                <a:latin typeface="Avenir"/>
                <a:ea typeface="Avenir"/>
                <a:cs typeface="Avenir"/>
                <a:sym typeface="Avenir"/>
              </a:rPr>
            </a:br>
            <a:r>
              <a:rPr b="1" i="0" lang="en-US" sz="1600" u="none" cap="none" strike="noStrike">
                <a:solidFill>
                  <a:srgbClr val="FFFFFF"/>
                </a:solidFill>
                <a:latin typeface="Avenir"/>
                <a:ea typeface="Avenir"/>
                <a:cs typeface="Avenir"/>
                <a:sym typeface="Avenir"/>
              </a:rPr>
              <a:t>of Faith</a:t>
            </a:r>
            <a:endParaRPr b="1" i="0" sz="1600" u="none" cap="none" strike="noStrike">
              <a:solidFill>
                <a:srgbClr val="FFFFFF"/>
              </a:solidFill>
              <a:latin typeface="Avenir"/>
              <a:ea typeface="Avenir"/>
              <a:cs typeface="Avenir"/>
              <a:sym typeface="Avenir"/>
            </a:endParaRPr>
          </a:p>
        </p:txBody>
      </p:sp>
      <p:sp>
        <p:nvSpPr>
          <p:cNvPr id="156" name="Google Shape;156;g26604dedb78_0_175"/>
          <p:cNvSpPr txBox="1"/>
          <p:nvPr/>
        </p:nvSpPr>
        <p:spPr>
          <a:xfrm>
            <a:off x="4641575" y="2235050"/>
            <a:ext cx="2322300" cy="5832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FFFFFF"/>
                </a:solidFill>
                <a:latin typeface="Avenir"/>
                <a:ea typeface="Avenir"/>
                <a:cs typeface="Avenir"/>
                <a:sym typeface="Avenir"/>
              </a:rPr>
              <a:t>Asking </a:t>
            </a:r>
            <a:endParaRPr b="1" i="0" sz="1600" u="none" cap="none" strike="noStrike">
              <a:solidFill>
                <a:srgbClr val="FFFFFF"/>
              </a:solidFill>
              <a:latin typeface="Avenir"/>
              <a:ea typeface="Avenir"/>
              <a:cs typeface="Avenir"/>
              <a:sym typeface="Avenir"/>
            </a:endParaRPr>
          </a:p>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FFFFFF"/>
                </a:solidFill>
                <a:latin typeface="Avenir"/>
                <a:ea typeface="Avenir"/>
                <a:cs typeface="Avenir"/>
                <a:sym typeface="Avenir"/>
              </a:rPr>
              <a:t>Good Questions </a:t>
            </a:r>
            <a:endParaRPr b="1" i="0" sz="1600" u="none" cap="none" strike="noStrike">
              <a:solidFill>
                <a:srgbClr val="FFFFFF"/>
              </a:solidFill>
              <a:latin typeface="Avenir"/>
              <a:ea typeface="Avenir"/>
              <a:cs typeface="Avenir"/>
              <a:sym typeface="Avenir"/>
            </a:endParaRPr>
          </a:p>
        </p:txBody>
      </p:sp>
      <p:sp>
        <p:nvSpPr>
          <p:cNvPr id="157" name="Google Shape;157;g26604dedb78_0_175"/>
          <p:cNvSpPr txBox="1"/>
          <p:nvPr/>
        </p:nvSpPr>
        <p:spPr>
          <a:xfrm>
            <a:off x="3925550" y="1392325"/>
            <a:ext cx="2322300" cy="5535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FFFFFF"/>
                </a:solidFill>
                <a:latin typeface="Avenir"/>
                <a:ea typeface="Avenir"/>
                <a:cs typeface="Avenir"/>
                <a:sym typeface="Avenir"/>
              </a:rPr>
              <a:t>Invitations that</a:t>
            </a:r>
            <a:br>
              <a:rPr b="1" i="0" lang="en-US" sz="1600" u="none" cap="none" strike="noStrike">
                <a:solidFill>
                  <a:srgbClr val="FFFFFF"/>
                </a:solidFill>
                <a:latin typeface="Avenir"/>
                <a:ea typeface="Avenir"/>
                <a:cs typeface="Avenir"/>
                <a:sym typeface="Avenir"/>
              </a:rPr>
            </a:br>
            <a:r>
              <a:rPr b="1" i="0" lang="en-US" sz="1600" u="none" cap="none" strike="noStrike">
                <a:solidFill>
                  <a:srgbClr val="FFFFFF"/>
                </a:solidFill>
                <a:latin typeface="Avenir"/>
                <a:ea typeface="Avenir"/>
                <a:cs typeface="Avenir"/>
                <a:sym typeface="Avenir"/>
              </a:rPr>
              <a:t>Change Lives</a:t>
            </a:r>
            <a:endParaRPr b="1" i="0" sz="1600" u="none" cap="none" strike="noStrike">
              <a:solidFill>
                <a:srgbClr val="FFFFFF"/>
              </a:solidFill>
              <a:latin typeface="Avenir"/>
              <a:ea typeface="Avenir"/>
              <a:cs typeface="Avenir"/>
              <a:sym typeface="Avenir"/>
            </a:endParaRPr>
          </a:p>
        </p:txBody>
      </p:sp>
      <p:sp>
        <p:nvSpPr>
          <p:cNvPr id="158" name="Google Shape;158;g26604dedb78_0_175"/>
          <p:cNvSpPr txBox="1"/>
          <p:nvPr/>
        </p:nvSpPr>
        <p:spPr>
          <a:xfrm>
            <a:off x="4714175" y="549600"/>
            <a:ext cx="2177100" cy="5535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FFFFFF"/>
                </a:solidFill>
                <a:latin typeface="Avenir"/>
                <a:ea typeface="Avenir"/>
                <a:cs typeface="Avenir"/>
                <a:sym typeface="Avenir"/>
              </a:rPr>
              <a:t>Mentoring</a:t>
            </a:r>
            <a:endParaRPr b="1" i="0" sz="1600" u="none" cap="none" strike="noStrike">
              <a:solidFill>
                <a:srgbClr val="FFFFFF"/>
              </a:solidFill>
              <a:latin typeface="Avenir"/>
              <a:ea typeface="Avenir"/>
              <a:cs typeface="Avenir"/>
              <a:sym typeface="Avenir"/>
            </a:endParaRPr>
          </a:p>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FFFFFF"/>
                </a:solidFill>
                <a:latin typeface="Avenir"/>
                <a:ea typeface="Avenir"/>
                <a:cs typeface="Avenir"/>
                <a:sym typeface="Avenir"/>
              </a:rPr>
              <a:t>New Believers</a:t>
            </a:r>
            <a:endParaRPr b="1" i="0" sz="1600" u="none" cap="none" strike="noStrike">
              <a:solidFill>
                <a:srgbClr val="FFFFFF"/>
              </a:solidFill>
              <a:latin typeface="Avenir"/>
              <a:ea typeface="Avenir"/>
              <a:cs typeface="Avenir"/>
              <a:sym typeface="Avenir"/>
            </a:endParaRPr>
          </a:p>
        </p:txBody>
      </p:sp>
      <p:sp>
        <p:nvSpPr>
          <p:cNvPr id="159" name="Google Shape;159;g26604dedb78_0_175"/>
          <p:cNvSpPr/>
          <p:nvPr/>
        </p:nvSpPr>
        <p:spPr>
          <a:xfrm>
            <a:off x="3162300" y="420375"/>
            <a:ext cx="1166400" cy="583200"/>
          </a:xfrm>
          <a:prstGeom prst="rightArrow">
            <a:avLst>
              <a:gd fmla="val 50000" name="adj1"/>
              <a:gd fmla="val 50000" name="adj2"/>
            </a:avLst>
          </a:prstGeom>
          <a:solidFill>
            <a:srgbClr val="FFC0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pic>
        <p:nvPicPr>
          <p:cNvPr id="164" name="Google Shape;164;g3a75bd86c37_0_0"/>
          <p:cNvPicPr preferRelativeResize="0"/>
          <p:nvPr/>
        </p:nvPicPr>
        <p:blipFill rotWithShape="1">
          <a:blip r:embed="rId3">
            <a:alphaModFix/>
          </a:blip>
          <a:srcRect b="10690" l="0" r="10690" t="0"/>
          <a:stretch/>
        </p:blipFill>
        <p:spPr>
          <a:xfrm>
            <a:off x="0" y="0"/>
            <a:ext cx="9143999" cy="5143500"/>
          </a:xfrm>
          <a:prstGeom prst="rect">
            <a:avLst/>
          </a:prstGeom>
          <a:noFill/>
          <a:ln>
            <a:noFill/>
          </a:ln>
        </p:spPr>
      </p:pic>
      <p:sp>
        <p:nvSpPr>
          <p:cNvPr id="165" name="Google Shape;165;g3a75bd86c37_0_0"/>
          <p:cNvSpPr txBox="1"/>
          <p:nvPr/>
        </p:nvSpPr>
        <p:spPr>
          <a:xfrm>
            <a:off x="2519100" y="852056"/>
            <a:ext cx="4105800" cy="4132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chemeClr val="dk1"/>
              </a:buClr>
              <a:buSzPts val="800"/>
              <a:buFont typeface="Arial"/>
              <a:buNone/>
            </a:pPr>
            <a:r>
              <a:rPr b="0" baseline="30000" i="0" lang="en-US" sz="2400" u="none" cap="none" strike="noStrike">
                <a:solidFill>
                  <a:schemeClr val="lt1"/>
                </a:solidFill>
                <a:latin typeface="Avenir"/>
                <a:ea typeface="Avenir"/>
                <a:cs typeface="Avenir"/>
                <a:sym typeface="Avenir"/>
              </a:rPr>
              <a:t>25</a:t>
            </a:r>
            <a:r>
              <a:rPr b="0" i="0" lang="en-US" sz="2400" u="none" cap="none" strike="noStrike">
                <a:solidFill>
                  <a:schemeClr val="lt1"/>
                </a:solidFill>
                <a:latin typeface="Avenir"/>
                <a:ea typeface="Avenir"/>
                <a:cs typeface="Avenir"/>
                <a:sym typeface="Avenir"/>
              </a:rPr>
              <a:t> The woman said, “I know that Messiah” (called Christ) “is coming. When he comes, he will explain everything to us.”</a:t>
            </a:r>
            <a:endParaRPr b="0" i="0" sz="2400" u="none" cap="none" strike="noStrike">
              <a:solidFill>
                <a:schemeClr val="lt1"/>
              </a:solidFill>
              <a:latin typeface="Avenir"/>
              <a:ea typeface="Avenir"/>
              <a:cs typeface="Avenir"/>
              <a:sym typeface="Avenir"/>
            </a:endParaRPr>
          </a:p>
          <a:p>
            <a:pPr indent="0" lvl="0" marL="0" marR="0" rtl="0" algn="ctr">
              <a:lnSpc>
                <a:spcPct val="100000"/>
              </a:lnSpc>
              <a:spcBef>
                <a:spcPts val="0"/>
              </a:spcBef>
              <a:spcAft>
                <a:spcPts val="0"/>
              </a:spcAft>
              <a:buClr>
                <a:schemeClr val="dk1"/>
              </a:buClr>
              <a:buSzPts val="800"/>
              <a:buFont typeface="Arial"/>
              <a:buNone/>
            </a:pPr>
            <a:r>
              <a:t/>
            </a:r>
            <a:endParaRPr b="0" i="0" sz="2400" u="none" cap="none" strike="noStrike">
              <a:solidFill>
                <a:schemeClr val="lt1"/>
              </a:solidFill>
              <a:latin typeface="Avenir"/>
              <a:ea typeface="Avenir"/>
              <a:cs typeface="Avenir"/>
              <a:sym typeface="Avenir"/>
            </a:endParaRPr>
          </a:p>
          <a:p>
            <a:pPr indent="0" lvl="0" marL="0" marR="0" rtl="0" algn="ctr">
              <a:lnSpc>
                <a:spcPct val="100000"/>
              </a:lnSpc>
              <a:spcBef>
                <a:spcPts val="0"/>
              </a:spcBef>
              <a:spcAft>
                <a:spcPts val="0"/>
              </a:spcAft>
              <a:buClr>
                <a:schemeClr val="dk1"/>
              </a:buClr>
              <a:buSzPts val="800"/>
              <a:buFont typeface="Arial"/>
              <a:buNone/>
            </a:pPr>
            <a:r>
              <a:rPr b="0" baseline="30000" i="0" lang="en-US" sz="2400" u="none" cap="none" strike="noStrike">
                <a:solidFill>
                  <a:schemeClr val="lt1"/>
                </a:solidFill>
                <a:latin typeface="Avenir"/>
                <a:ea typeface="Avenir"/>
                <a:cs typeface="Avenir"/>
                <a:sym typeface="Avenir"/>
              </a:rPr>
              <a:t>26</a:t>
            </a:r>
            <a:r>
              <a:rPr b="0" i="0" lang="en-US" sz="2400" u="none" cap="none" strike="noStrike">
                <a:solidFill>
                  <a:schemeClr val="lt1"/>
                </a:solidFill>
                <a:latin typeface="Avenir"/>
                <a:ea typeface="Avenir"/>
                <a:cs typeface="Avenir"/>
                <a:sym typeface="Avenir"/>
              </a:rPr>
              <a:t> Then Jesus declared, </a:t>
            </a:r>
            <a:br>
              <a:rPr b="0" i="0" lang="en-US" sz="2400" u="none" cap="none" strike="noStrike">
                <a:solidFill>
                  <a:schemeClr val="lt1"/>
                </a:solidFill>
                <a:latin typeface="Avenir"/>
                <a:ea typeface="Avenir"/>
                <a:cs typeface="Avenir"/>
                <a:sym typeface="Avenir"/>
              </a:rPr>
            </a:br>
            <a:r>
              <a:rPr b="0" i="0" lang="en-US" sz="2400" u="none" cap="none" strike="noStrike">
                <a:solidFill>
                  <a:schemeClr val="lt1"/>
                </a:solidFill>
                <a:latin typeface="Avenir"/>
                <a:ea typeface="Avenir"/>
                <a:cs typeface="Avenir"/>
                <a:sym typeface="Avenir"/>
              </a:rPr>
              <a:t>“I, the one speaking to you— </a:t>
            </a:r>
            <a:r>
              <a:rPr b="1" i="0" lang="en-US" sz="2400" u="none" cap="none" strike="noStrike">
                <a:solidFill>
                  <a:srgbClr val="FFD500"/>
                </a:solidFill>
                <a:latin typeface="Avenir"/>
                <a:ea typeface="Avenir"/>
                <a:cs typeface="Avenir"/>
                <a:sym typeface="Avenir"/>
              </a:rPr>
              <a:t>I am he.</a:t>
            </a:r>
            <a:r>
              <a:rPr b="0" i="0" lang="en-US" sz="2400" u="none" cap="none" strike="noStrike">
                <a:solidFill>
                  <a:schemeClr val="lt1"/>
                </a:solidFill>
                <a:latin typeface="Avenir"/>
                <a:ea typeface="Avenir"/>
                <a:cs typeface="Avenir"/>
                <a:sym typeface="Avenir"/>
              </a:rPr>
              <a:t>”</a:t>
            </a:r>
            <a:endParaRPr b="0" i="0" sz="2400" u="none" cap="none" strike="noStrike">
              <a:solidFill>
                <a:schemeClr val="lt1"/>
              </a:solidFill>
              <a:latin typeface="Avenir"/>
              <a:ea typeface="Avenir"/>
              <a:cs typeface="Avenir"/>
              <a:sym typeface="Avenir"/>
            </a:endParaRPr>
          </a:p>
          <a:p>
            <a:pPr indent="0" lvl="0" marL="0" marR="0" rtl="0" algn="ctr">
              <a:lnSpc>
                <a:spcPct val="100000"/>
              </a:lnSpc>
              <a:spcBef>
                <a:spcPts val="0"/>
              </a:spcBef>
              <a:spcAft>
                <a:spcPts val="0"/>
              </a:spcAft>
              <a:buClr>
                <a:schemeClr val="dk1"/>
              </a:buClr>
              <a:buSzPts val="800"/>
              <a:buFont typeface="Arial"/>
              <a:buNone/>
            </a:pPr>
            <a:r>
              <a:t/>
            </a:r>
            <a:endParaRPr b="0" i="0" sz="2400" u="none" cap="none" strike="noStrike">
              <a:solidFill>
                <a:schemeClr val="lt1"/>
              </a:solidFill>
              <a:latin typeface="Avenir"/>
              <a:ea typeface="Avenir"/>
              <a:cs typeface="Avenir"/>
              <a:sym typeface="Avenir"/>
            </a:endParaRPr>
          </a:p>
          <a:p>
            <a:pPr indent="0" lvl="0" marL="0" marR="0" rtl="0" algn="ctr">
              <a:lnSpc>
                <a:spcPct val="100000"/>
              </a:lnSpc>
              <a:spcBef>
                <a:spcPts val="0"/>
              </a:spcBef>
              <a:spcAft>
                <a:spcPts val="0"/>
              </a:spcAft>
              <a:buClr>
                <a:schemeClr val="dk1"/>
              </a:buClr>
              <a:buSzPts val="800"/>
              <a:buFont typeface="Arial"/>
              <a:buNone/>
            </a:pPr>
            <a:r>
              <a:t/>
            </a:r>
            <a:endParaRPr b="0" i="0" sz="2400" u="none" cap="none" strike="noStrike">
              <a:solidFill>
                <a:schemeClr val="lt1"/>
              </a:solidFill>
              <a:latin typeface="Avenir"/>
              <a:ea typeface="Avenir"/>
              <a:cs typeface="Avenir"/>
              <a:sym typeface="Aveni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9" name="Shape 169"/>
        <p:cNvGrpSpPr/>
        <p:nvPr/>
      </p:nvGrpSpPr>
      <p:grpSpPr>
        <a:xfrm>
          <a:off x="0" y="0"/>
          <a:ext cx="0" cy="0"/>
          <a:chOff x="0" y="0"/>
          <a:chExt cx="0" cy="0"/>
        </a:xfrm>
      </p:grpSpPr>
      <p:pic>
        <p:nvPicPr>
          <p:cNvPr id="170" name="Google Shape;170;g3a75bd86c37_0_5"/>
          <p:cNvPicPr preferRelativeResize="0"/>
          <p:nvPr/>
        </p:nvPicPr>
        <p:blipFill rotWithShape="1">
          <a:blip r:embed="rId3">
            <a:alphaModFix/>
          </a:blip>
          <a:srcRect b="0" l="0" r="0" t="0"/>
          <a:stretch/>
        </p:blipFill>
        <p:spPr>
          <a:xfrm>
            <a:off x="15" y="8"/>
            <a:ext cx="9143986" cy="5143493"/>
          </a:xfrm>
          <a:prstGeom prst="rect">
            <a:avLst/>
          </a:prstGeom>
          <a:noFill/>
          <a:ln>
            <a:noFill/>
          </a:ln>
        </p:spPr>
      </p:pic>
      <p:sp>
        <p:nvSpPr>
          <p:cNvPr id="171" name="Google Shape;171;g3a75bd86c37_0_5"/>
          <p:cNvSpPr txBox="1"/>
          <p:nvPr/>
        </p:nvSpPr>
        <p:spPr>
          <a:xfrm>
            <a:off x="1666875" y="136758"/>
            <a:ext cx="6261900" cy="20085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100"/>
              <a:buFont typeface="Arial"/>
              <a:buNone/>
            </a:pPr>
            <a:r>
              <a:rPr b="1" baseline="30000" i="0" lang="en-US" sz="2100" u="none" cap="none" strike="noStrike">
                <a:solidFill>
                  <a:schemeClr val="lt1"/>
                </a:solidFill>
                <a:latin typeface="Avenir"/>
                <a:ea typeface="Avenir"/>
                <a:cs typeface="Avenir"/>
                <a:sym typeface="Avenir"/>
              </a:rPr>
              <a:t>28</a:t>
            </a:r>
            <a:r>
              <a:rPr b="1" i="0" lang="en-US" sz="2100" u="none" cap="none" strike="noStrike">
                <a:solidFill>
                  <a:schemeClr val="lt1"/>
                </a:solidFill>
                <a:latin typeface="Avenir"/>
                <a:ea typeface="Avenir"/>
                <a:cs typeface="Avenir"/>
                <a:sym typeface="Avenir"/>
              </a:rPr>
              <a:t> Then the woman left her water jar and went back to the city. She said to the people, </a:t>
            </a:r>
            <a:r>
              <a:rPr b="1" baseline="30000" i="0" lang="en-US" sz="2100" u="none" cap="none" strike="noStrike">
                <a:solidFill>
                  <a:schemeClr val="lt1"/>
                </a:solidFill>
                <a:latin typeface="Avenir"/>
                <a:ea typeface="Avenir"/>
                <a:cs typeface="Avenir"/>
                <a:sym typeface="Avenir"/>
              </a:rPr>
              <a:t>29</a:t>
            </a:r>
            <a:r>
              <a:rPr b="1" i="0" lang="en-US" sz="2100" u="none" cap="none" strike="noStrike">
                <a:solidFill>
                  <a:schemeClr val="lt1"/>
                </a:solidFill>
                <a:latin typeface="Avenir"/>
                <a:ea typeface="Avenir"/>
                <a:cs typeface="Avenir"/>
                <a:sym typeface="Avenir"/>
              </a:rPr>
              <a:t> “Come and see a man who told me everything I have ever done! He cannot be the Messiah, can he?” </a:t>
            </a:r>
            <a:r>
              <a:rPr b="1" baseline="30000" i="0" lang="en-US" sz="2100" u="none" cap="none" strike="noStrike">
                <a:solidFill>
                  <a:schemeClr val="lt1"/>
                </a:solidFill>
                <a:latin typeface="Avenir"/>
                <a:ea typeface="Avenir"/>
                <a:cs typeface="Avenir"/>
                <a:sym typeface="Avenir"/>
              </a:rPr>
              <a:t>30</a:t>
            </a:r>
            <a:r>
              <a:rPr b="1" i="0" lang="en-US" sz="2100" u="none" cap="none" strike="noStrike">
                <a:solidFill>
                  <a:schemeClr val="lt1"/>
                </a:solidFill>
                <a:latin typeface="Avenir"/>
                <a:ea typeface="Avenir"/>
                <a:cs typeface="Avenir"/>
                <a:sym typeface="Avenir"/>
              </a:rPr>
              <a:t> They left the city and were on their way to him.</a:t>
            </a:r>
            <a:endParaRPr b="0" i="0" sz="11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1600">
        <p14:prism dir="l"/>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5" name="Shape 175"/>
        <p:cNvGrpSpPr/>
        <p:nvPr/>
      </p:nvGrpSpPr>
      <p:grpSpPr>
        <a:xfrm>
          <a:off x="0" y="0"/>
          <a:ext cx="0" cy="0"/>
          <a:chOff x="0" y="0"/>
          <a:chExt cx="0" cy="0"/>
        </a:xfrm>
      </p:grpSpPr>
      <p:pic>
        <p:nvPicPr>
          <p:cNvPr id="176" name="Google Shape;176;g3a75bd86c37_0_10"/>
          <p:cNvPicPr preferRelativeResize="0"/>
          <p:nvPr/>
        </p:nvPicPr>
        <p:blipFill rotWithShape="1">
          <a:blip r:embed="rId3">
            <a:alphaModFix/>
          </a:blip>
          <a:srcRect b="0" l="0" r="1778" t="438"/>
          <a:stretch/>
        </p:blipFill>
        <p:spPr>
          <a:xfrm>
            <a:off x="25" y="0"/>
            <a:ext cx="9144000" cy="5236516"/>
          </a:xfrm>
          <a:prstGeom prst="rect">
            <a:avLst/>
          </a:prstGeom>
          <a:noFill/>
          <a:ln>
            <a:noFill/>
          </a:ln>
        </p:spPr>
      </p:pic>
      <p:sp>
        <p:nvSpPr>
          <p:cNvPr id="177" name="Google Shape;177;g3a75bd86c37_0_10"/>
          <p:cNvSpPr txBox="1"/>
          <p:nvPr/>
        </p:nvSpPr>
        <p:spPr>
          <a:xfrm>
            <a:off x="128595" y="221297"/>
            <a:ext cx="8853000" cy="1685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100"/>
              <a:buFont typeface="Arial"/>
              <a:buNone/>
            </a:pPr>
            <a:r>
              <a:rPr b="1" baseline="30000" i="0" lang="en-US" sz="2100" u="none" cap="none" strike="noStrike">
                <a:solidFill>
                  <a:schemeClr val="lt1"/>
                </a:solidFill>
                <a:latin typeface="Avenir"/>
                <a:ea typeface="Avenir"/>
                <a:cs typeface="Avenir"/>
                <a:sym typeface="Avenir"/>
              </a:rPr>
              <a:t>39</a:t>
            </a:r>
            <a:r>
              <a:rPr b="1" i="0" lang="en-US" sz="2100" u="none" cap="none" strike="noStrike">
                <a:solidFill>
                  <a:schemeClr val="lt1"/>
                </a:solidFill>
                <a:latin typeface="Avenir"/>
                <a:ea typeface="Avenir"/>
                <a:cs typeface="Avenir"/>
                <a:sym typeface="Avenir"/>
              </a:rPr>
              <a:t> Many Samaritans from that city believed in him because of the woman’s testimony, “He told me everything I have ever done.” </a:t>
            </a:r>
            <a:br>
              <a:rPr b="1" i="0" lang="en-US" sz="2100" u="none" cap="none" strike="noStrike">
                <a:solidFill>
                  <a:schemeClr val="lt1"/>
                </a:solidFill>
                <a:latin typeface="Avenir"/>
                <a:ea typeface="Avenir"/>
                <a:cs typeface="Avenir"/>
                <a:sym typeface="Avenir"/>
              </a:rPr>
            </a:br>
            <a:r>
              <a:rPr b="1" baseline="30000" i="0" lang="en-US" sz="2100" u="none" cap="none" strike="noStrike">
                <a:solidFill>
                  <a:schemeClr val="lt1"/>
                </a:solidFill>
                <a:latin typeface="Avenir"/>
                <a:ea typeface="Avenir"/>
                <a:cs typeface="Avenir"/>
                <a:sym typeface="Avenir"/>
              </a:rPr>
              <a:t>40</a:t>
            </a:r>
            <a:r>
              <a:rPr b="1" i="0" lang="en-US" sz="2100" u="none" cap="none" strike="noStrike">
                <a:solidFill>
                  <a:schemeClr val="lt1"/>
                </a:solidFill>
                <a:latin typeface="Avenir"/>
                <a:ea typeface="Avenir"/>
                <a:cs typeface="Avenir"/>
                <a:sym typeface="Avenir"/>
              </a:rPr>
              <a:t> So when the Samaritans came to him, they asked him to stay </a:t>
            </a:r>
            <a:br>
              <a:rPr b="1" i="0" lang="en-US" sz="2100" u="none" cap="none" strike="noStrike">
                <a:solidFill>
                  <a:schemeClr val="lt1"/>
                </a:solidFill>
                <a:latin typeface="Avenir"/>
                <a:ea typeface="Avenir"/>
                <a:cs typeface="Avenir"/>
                <a:sym typeface="Avenir"/>
              </a:rPr>
            </a:br>
            <a:r>
              <a:rPr b="1" i="0" lang="en-US" sz="2100" u="none" cap="none" strike="noStrike">
                <a:solidFill>
                  <a:schemeClr val="lt1"/>
                </a:solidFill>
                <a:latin typeface="Avenir"/>
                <a:ea typeface="Avenir"/>
                <a:cs typeface="Avenir"/>
                <a:sym typeface="Avenir"/>
              </a:rPr>
              <a:t>with them; and he stayed there two days. </a:t>
            </a:r>
            <a:r>
              <a:rPr b="1" baseline="30000" i="0" lang="en-US" sz="2100" u="none" cap="none" strike="noStrike">
                <a:solidFill>
                  <a:schemeClr val="lt1"/>
                </a:solidFill>
                <a:latin typeface="Avenir"/>
                <a:ea typeface="Avenir"/>
                <a:cs typeface="Avenir"/>
                <a:sym typeface="Avenir"/>
              </a:rPr>
              <a:t>41</a:t>
            </a:r>
            <a:r>
              <a:rPr b="1" i="0" lang="en-US" sz="2100" u="none" cap="none" strike="noStrike">
                <a:solidFill>
                  <a:schemeClr val="lt1"/>
                </a:solidFill>
                <a:latin typeface="Avenir"/>
                <a:ea typeface="Avenir"/>
                <a:cs typeface="Avenir"/>
                <a:sym typeface="Avenir"/>
              </a:rPr>
              <a:t> And many more </a:t>
            </a:r>
            <a:br>
              <a:rPr b="1" i="0" lang="en-US" sz="2100" u="none" cap="none" strike="noStrike">
                <a:solidFill>
                  <a:schemeClr val="lt1"/>
                </a:solidFill>
                <a:latin typeface="Avenir"/>
                <a:ea typeface="Avenir"/>
                <a:cs typeface="Avenir"/>
                <a:sym typeface="Avenir"/>
              </a:rPr>
            </a:br>
            <a:r>
              <a:rPr b="1" i="0" lang="en-US" sz="2100" u="none" cap="none" strike="noStrike">
                <a:solidFill>
                  <a:schemeClr val="lt1"/>
                </a:solidFill>
                <a:latin typeface="Avenir"/>
                <a:ea typeface="Avenir"/>
                <a:cs typeface="Avenir"/>
                <a:sym typeface="Avenir"/>
              </a:rPr>
              <a:t>believed because of his word.</a:t>
            </a:r>
            <a:endParaRPr b="0" i="0" sz="1100" u="none" cap="none"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g2a0e7e53d55_1_55"/>
          <p:cNvSpPr txBox="1"/>
          <p:nvPr>
            <p:ph type="title"/>
          </p:nvPr>
        </p:nvSpPr>
        <p:spPr>
          <a:xfrm>
            <a:off x="445125" y="229525"/>
            <a:ext cx="8520600" cy="5727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SzPts val="2400"/>
              <a:buNone/>
            </a:pPr>
            <a:r>
              <a:rPr lang="en-US"/>
              <a:t>Empathy for New Believers</a:t>
            </a:r>
            <a:endParaRPr/>
          </a:p>
        </p:txBody>
      </p:sp>
      <p:pic>
        <p:nvPicPr>
          <p:cNvPr id="184" name="Google Shape;184;g2a0e7e53d55_1_55"/>
          <p:cNvPicPr preferRelativeResize="0"/>
          <p:nvPr/>
        </p:nvPicPr>
        <p:blipFill rotWithShape="1">
          <a:blip r:embed="rId3">
            <a:alphaModFix/>
          </a:blip>
          <a:srcRect b="0" l="21080" r="18378" t="0"/>
          <a:stretch/>
        </p:blipFill>
        <p:spPr>
          <a:xfrm>
            <a:off x="4155700" y="167986"/>
            <a:ext cx="2777902" cy="458411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g3a75bd86c37_0_90"/>
          <p:cNvSpPr txBox="1"/>
          <p:nvPr>
            <p:ph type="title"/>
          </p:nvPr>
        </p:nvSpPr>
        <p:spPr>
          <a:xfrm>
            <a:off x="445125" y="229525"/>
            <a:ext cx="8520600" cy="5727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SzPts val="2400"/>
              <a:buNone/>
            </a:pPr>
            <a:r>
              <a:rPr lang="en-US"/>
              <a:t>BRAINSTORM:</a:t>
            </a:r>
            <a:endParaRPr/>
          </a:p>
          <a:p>
            <a:pPr indent="0" lvl="0" marL="0" rtl="0" algn="l">
              <a:lnSpc>
                <a:spcPct val="90000"/>
              </a:lnSpc>
              <a:spcBef>
                <a:spcPts val="0"/>
              </a:spcBef>
              <a:spcAft>
                <a:spcPts val="0"/>
              </a:spcAft>
              <a:buSzPts val="2400"/>
              <a:buNone/>
            </a:pPr>
            <a:r>
              <a:t/>
            </a:r>
            <a:endParaRPr/>
          </a:p>
          <a:p>
            <a:pPr indent="0" lvl="0" marL="0" rtl="0" algn="l">
              <a:lnSpc>
                <a:spcPct val="90000"/>
              </a:lnSpc>
              <a:spcBef>
                <a:spcPts val="0"/>
              </a:spcBef>
              <a:spcAft>
                <a:spcPts val="0"/>
              </a:spcAft>
              <a:buSzPts val="2400"/>
              <a:buNone/>
            </a:pPr>
            <a:r>
              <a:rPr lang="en-US"/>
              <a:t>What do new believers need?</a:t>
            </a:r>
            <a:endParaRPr/>
          </a:p>
        </p:txBody>
      </p:sp>
      <p:pic>
        <p:nvPicPr>
          <p:cNvPr id="191" name="Google Shape;191;g3a75bd86c37_0_90"/>
          <p:cNvPicPr preferRelativeResize="0"/>
          <p:nvPr/>
        </p:nvPicPr>
        <p:blipFill rotWithShape="1">
          <a:blip r:embed="rId3">
            <a:alphaModFix/>
          </a:blip>
          <a:srcRect b="0" l="21081" r="18375" t="0"/>
          <a:stretch/>
        </p:blipFill>
        <p:spPr>
          <a:xfrm>
            <a:off x="6408325" y="1032450"/>
            <a:ext cx="1982725" cy="327192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g266514a8969_0_35" title="Screenshot 2025-03-26 at 12.41.08 PM.png"/>
          <p:cNvPicPr preferRelativeResize="0"/>
          <p:nvPr/>
        </p:nvPicPr>
        <p:blipFill rotWithShape="1">
          <a:blip r:embed="rId4">
            <a:alphaModFix/>
          </a:blip>
          <a:srcRect b="397" l="0" r="0" t="387"/>
          <a:stretch/>
        </p:blipFill>
        <p:spPr>
          <a:xfrm>
            <a:off x="2847913" y="137425"/>
            <a:ext cx="3448173" cy="446102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ns">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ns">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2018-09-11T19:52:11Z</dcterms:created>
  <dc:creator>Baylon, Eleanor Soscano</dc:creator>
</cp:coreProperties>
</file>