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C0BB"/>
    <a:srgbClr val="333333"/>
    <a:srgbClr val="006880"/>
    <a:srgbClr val="5F5F5F"/>
    <a:srgbClr val="C0C0C0"/>
    <a:srgbClr val="007B93"/>
    <a:srgbClr val="E76127"/>
    <a:srgbClr val="4BA3CF"/>
    <a:srgbClr val="00A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32842-772A-2C41-A6FC-DBC3BA4D18BA}" v="29" dt="2026-09-11T15:32:20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10"/>
    <p:restoredTop sz="94675"/>
  </p:normalViewPr>
  <p:slideViewPr>
    <p:cSldViewPr snapToGrid="0" snapToObjects="1">
      <p:cViewPr varScale="1">
        <p:scale>
          <a:sx n="153" d="100"/>
          <a:sy n="153" d="100"/>
        </p:scale>
        <p:origin x="3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Herwicz" userId="601c8fe2-9c70-4886-bf74-2da10ef05fe2" providerId="ADAL" clId="{676CB464-5DA1-55F0-BE98-5FC74CBF5D7C}"/>
    <pc:docChg chg="undo custSel modSld modMainMaster">
      <pc:chgData name="Courtney Herwicz" userId="601c8fe2-9c70-4886-bf74-2da10ef05fe2" providerId="ADAL" clId="{676CB464-5DA1-55F0-BE98-5FC74CBF5D7C}" dt="2026-09-11T15:34:33.362" v="86" actId="18131"/>
      <pc:docMkLst>
        <pc:docMk/>
      </pc:docMkLst>
      <pc:sldChg chg="modSp mod chgLayout">
        <pc:chgData name="Courtney Herwicz" userId="601c8fe2-9c70-4886-bf74-2da10ef05fe2" providerId="ADAL" clId="{676CB464-5DA1-55F0-BE98-5FC74CBF5D7C}" dt="2026-09-11T15:23:07.981" v="64" actId="700"/>
        <pc:sldMkLst>
          <pc:docMk/>
          <pc:sldMk cId="496553803" sldId="256"/>
        </pc:sldMkLst>
        <pc:spChg chg="mod ord">
          <ac:chgData name="Courtney Herwicz" userId="601c8fe2-9c70-4886-bf74-2da10ef05fe2" providerId="ADAL" clId="{676CB464-5DA1-55F0-BE98-5FC74CBF5D7C}" dt="2026-09-11T15:23:07.981" v="64" actId="700"/>
          <ac:spMkLst>
            <pc:docMk/>
            <pc:sldMk cId="496553803" sldId="256"/>
            <ac:spMk id="2" creationId="{A92F8730-DD80-2146-BD1D-6C3E9E71AA28}"/>
          </ac:spMkLst>
        </pc:spChg>
        <pc:spChg chg="mod ord">
          <ac:chgData name="Courtney Herwicz" userId="601c8fe2-9c70-4886-bf74-2da10ef05fe2" providerId="ADAL" clId="{676CB464-5DA1-55F0-BE98-5FC74CBF5D7C}" dt="2026-09-11T15:23:07.981" v="64" actId="700"/>
          <ac:spMkLst>
            <pc:docMk/>
            <pc:sldMk cId="496553803" sldId="256"/>
            <ac:spMk id="3" creationId="{2FD2957B-4DFE-F148-9361-61AD5C182BB7}"/>
          </ac:spMkLst>
        </pc:spChg>
      </pc:sldChg>
      <pc:sldChg chg="addSp delSp modSp mod">
        <pc:chgData name="Courtney Herwicz" userId="601c8fe2-9c70-4886-bf74-2da10ef05fe2" providerId="ADAL" clId="{676CB464-5DA1-55F0-BE98-5FC74CBF5D7C}" dt="2026-09-11T15:33:23.900" v="79" actId="18131"/>
        <pc:sldMkLst>
          <pc:docMk/>
          <pc:sldMk cId="948968794" sldId="259"/>
        </pc:sldMkLst>
        <pc:spChg chg="add del mod">
          <ac:chgData name="Courtney Herwicz" userId="601c8fe2-9c70-4886-bf74-2da10ef05fe2" providerId="ADAL" clId="{676CB464-5DA1-55F0-BE98-5FC74CBF5D7C}" dt="2026-09-11T15:32:19.543" v="72" actId="478"/>
          <ac:spMkLst>
            <pc:docMk/>
            <pc:sldMk cId="948968794" sldId="259"/>
            <ac:spMk id="8" creationId="{0E6D847A-B75F-1396-E5F9-15ED56D8879D}"/>
          </ac:spMkLst>
        </pc:spChg>
        <pc:spChg chg="add del mod">
          <ac:chgData name="Courtney Herwicz" userId="601c8fe2-9c70-4886-bf74-2da10ef05fe2" providerId="ADAL" clId="{676CB464-5DA1-55F0-BE98-5FC74CBF5D7C}" dt="2026-09-11T15:32:50.375" v="76" actId="931"/>
          <ac:spMkLst>
            <pc:docMk/>
            <pc:sldMk cId="948968794" sldId="259"/>
            <ac:spMk id="10" creationId="{01DCD8D2-3F44-9FAB-24AE-BE7C6249B983}"/>
          </ac:spMkLst>
        </pc:spChg>
        <pc:picChg chg="add del">
          <ac:chgData name="Courtney Herwicz" userId="601c8fe2-9c70-4886-bf74-2da10ef05fe2" providerId="ADAL" clId="{676CB464-5DA1-55F0-BE98-5FC74CBF5D7C}" dt="2026-09-11T15:32:25.020" v="75" actId="478"/>
          <ac:picMkLst>
            <pc:docMk/>
            <pc:sldMk cId="948968794" sldId="259"/>
            <ac:picMk id="5" creationId="{276E85A8-7E87-1348-881D-34C80734638D}"/>
          </ac:picMkLst>
        </pc:picChg>
        <pc:picChg chg="add del mod modCrop">
          <ac:chgData name="Courtney Herwicz" userId="601c8fe2-9c70-4886-bf74-2da10ef05fe2" providerId="ADAL" clId="{676CB464-5DA1-55F0-BE98-5FC74CBF5D7C}" dt="2026-09-11T15:32:23.494" v="74" actId="478"/>
          <ac:picMkLst>
            <pc:docMk/>
            <pc:sldMk cId="948968794" sldId="259"/>
            <ac:picMk id="6" creationId="{C319366C-CA13-BC77-11AB-C55CE01A4DC1}"/>
          </ac:picMkLst>
        </pc:picChg>
        <pc:picChg chg="add mod ord modCrop">
          <ac:chgData name="Courtney Herwicz" userId="601c8fe2-9c70-4886-bf74-2da10ef05fe2" providerId="ADAL" clId="{676CB464-5DA1-55F0-BE98-5FC74CBF5D7C}" dt="2026-09-11T15:33:23.900" v="79" actId="18131"/>
          <ac:picMkLst>
            <pc:docMk/>
            <pc:sldMk cId="948968794" sldId="259"/>
            <ac:picMk id="12" creationId="{0A9CE101-4B80-DB62-7021-A3B555EEA32F}"/>
          </ac:picMkLst>
        </pc:picChg>
      </pc:sldChg>
      <pc:sldChg chg="modSp mod modClrScheme chgLayout">
        <pc:chgData name="Courtney Herwicz" userId="601c8fe2-9c70-4886-bf74-2da10ef05fe2" providerId="ADAL" clId="{676CB464-5DA1-55F0-BE98-5FC74CBF5D7C}" dt="2026-09-10T21:55:13.389" v="40" actId="700"/>
        <pc:sldMkLst>
          <pc:docMk/>
          <pc:sldMk cId="1963177387" sldId="261"/>
        </pc:sldMkLst>
        <pc:spChg chg="mod ord">
          <ac:chgData name="Courtney Herwicz" userId="601c8fe2-9c70-4886-bf74-2da10ef05fe2" providerId="ADAL" clId="{676CB464-5DA1-55F0-BE98-5FC74CBF5D7C}" dt="2026-09-10T21:55:13.389" v="40" actId="700"/>
          <ac:spMkLst>
            <pc:docMk/>
            <pc:sldMk cId="1963177387" sldId="261"/>
            <ac:spMk id="2" creationId="{E15F683D-AB69-3898-31A8-DF9E26F8FB7C}"/>
          </ac:spMkLst>
        </pc:spChg>
        <pc:spChg chg="mod ord">
          <ac:chgData name="Courtney Herwicz" userId="601c8fe2-9c70-4886-bf74-2da10ef05fe2" providerId="ADAL" clId="{676CB464-5DA1-55F0-BE98-5FC74CBF5D7C}" dt="2026-09-10T21:55:13.389" v="40" actId="700"/>
          <ac:spMkLst>
            <pc:docMk/>
            <pc:sldMk cId="1963177387" sldId="261"/>
            <ac:spMk id="3" creationId="{56F69074-4B8C-107F-48F4-2F274F903CED}"/>
          </ac:spMkLst>
        </pc:spChg>
      </pc:sldChg>
      <pc:sldChg chg="addSp delSp modSp mod modClrScheme chgLayout">
        <pc:chgData name="Courtney Herwicz" userId="601c8fe2-9c70-4886-bf74-2da10ef05fe2" providerId="ADAL" clId="{676CB464-5DA1-55F0-BE98-5FC74CBF5D7C}" dt="2026-09-11T15:34:33.362" v="86" actId="18131"/>
        <pc:sldMkLst>
          <pc:docMk/>
          <pc:sldMk cId="3714973067" sldId="264"/>
        </pc:sldMkLst>
        <pc:spChg chg="mod ord">
          <ac:chgData name="Courtney Herwicz" userId="601c8fe2-9c70-4886-bf74-2da10ef05fe2" providerId="ADAL" clId="{676CB464-5DA1-55F0-BE98-5FC74CBF5D7C}" dt="2026-09-11T15:34:03.550" v="81" actId="700"/>
          <ac:spMkLst>
            <pc:docMk/>
            <pc:sldMk cId="3714973067" sldId="264"/>
            <ac:spMk id="2" creationId="{7341364D-6A11-AF58-51EF-4CDDD1BA75C7}"/>
          </ac:spMkLst>
        </pc:spChg>
        <pc:spChg chg="mod ord">
          <ac:chgData name="Courtney Herwicz" userId="601c8fe2-9c70-4886-bf74-2da10ef05fe2" providerId="ADAL" clId="{676CB464-5DA1-55F0-BE98-5FC74CBF5D7C}" dt="2026-09-11T15:34:03.550" v="81" actId="700"/>
          <ac:spMkLst>
            <pc:docMk/>
            <pc:sldMk cId="3714973067" sldId="264"/>
            <ac:spMk id="4" creationId="{2DAE75B0-C4B4-D071-FE80-C738EA4FC70D}"/>
          </ac:spMkLst>
        </pc:spChg>
        <pc:spChg chg="add del mod ord">
          <ac:chgData name="Courtney Herwicz" userId="601c8fe2-9c70-4886-bf74-2da10ef05fe2" providerId="ADAL" clId="{676CB464-5DA1-55F0-BE98-5FC74CBF5D7C}" dt="2026-09-11T15:34:03.550" v="81" actId="700"/>
          <ac:spMkLst>
            <pc:docMk/>
            <pc:sldMk cId="3714973067" sldId="264"/>
            <ac:spMk id="6" creationId="{A3165622-CB89-A331-E610-436EBCAFD092}"/>
          </ac:spMkLst>
        </pc:spChg>
        <pc:spChg chg="add del mod ord">
          <ac:chgData name="Courtney Herwicz" userId="601c8fe2-9c70-4886-bf74-2da10ef05fe2" providerId="ADAL" clId="{676CB464-5DA1-55F0-BE98-5FC74CBF5D7C}" dt="2026-09-11T15:34:13.310" v="82" actId="931"/>
          <ac:spMkLst>
            <pc:docMk/>
            <pc:sldMk cId="3714973067" sldId="264"/>
            <ac:spMk id="7" creationId="{1621A3DA-C2E0-DFBA-B540-EC5B1B8D968C}"/>
          </ac:spMkLst>
        </pc:spChg>
        <pc:picChg chg="del">
          <ac:chgData name="Courtney Herwicz" userId="601c8fe2-9c70-4886-bf74-2da10ef05fe2" providerId="ADAL" clId="{676CB464-5DA1-55F0-BE98-5FC74CBF5D7C}" dt="2026-09-11T15:33:51.442" v="80" actId="478"/>
          <ac:picMkLst>
            <pc:docMk/>
            <pc:sldMk cId="3714973067" sldId="264"/>
            <ac:picMk id="5" creationId="{AC10CC2D-D46E-57C1-20CD-2CFF1A20067D}"/>
          </ac:picMkLst>
        </pc:picChg>
        <pc:picChg chg="add mod ord modCrop">
          <ac:chgData name="Courtney Herwicz" userId="601c8fe2-9c70-4886-bf74-2da10ef05fe2" providerId="ADAL" clId="{676CB464-5DA1-55F0-BE98-5FC74CBF5D7C}" dt="2026-09-11T15:34:33.362" v="86" actId="18131"/>
          <ac:picMkLst>
            <pc:docMk/>
            <pc:sldMk cId="3714973067" sldId="264"/>
            <ac:picMk id="9" creationId="{CB4EE0B2-F81F-E0C7-BEF1-9090826466DE}"/>
          </ac:picMkLst>
        </pc:picChg>
      </pc:sldChg>
      <pc:sldMasterChg chg="modSp modSldLayout">
        <pc:chgData name="Courtney Herwicz" userId="601c8fe2-9c70-4886-bf74-2da10ef05fe2" providerId="ADAL" clId="{676CB464-5DA1-55F0-BE98-5FC74CBF5D7C}" dt="2026-09-11T15:19:25.414" v="51" actId="2711"/>
        <pc:sldMasterMkLst>
          <pc:docMk/>
          <pc:sldMasterMk cId="1270645784" sldId="2147483660"/>
        </pc:sldMasterMkLst>
        <pc:spChg chg="mod">
          <ac:chgData name="Courtney Herwicz" userId="601c8fe2-9c70-4886-bf74-2da10ef05fe2" providerId="ADAL" clId="{676CB464-5DA1-55F0-BE98-5FC74CBF5D7C}" dt="2026-09-10T21:56:59.355" v="41" actId="2711"/>
          <ac:spMkLst>
            <pc:docMk/>
            <pc:sldMasterMk cId="1270645784" sldId="2147483660"/>
            <ac:spMk id="2" creationId="{00000000-0000-0000-0000-000000000000}"/>
          </ac:spMkLst>
        </pc:spChg>
        <pc:spChg chg="mod">
          <ac:chgData name="Courtney Herwicz" userId="601c8fe2-9c70-4886-bf74-2da10ef05fe2" providerId="ADAL" clId="{676CB464-5DA1-55F0-BE98-5FC74CBF5D7C}" dt="2026-09-10T21:12:16.446" v="5" actId="2711"/>
          <ac:spMkLst>
            <pc:docMk/>
            <pc:sldMasterMk cId="1270645784" sldId="2147483660"/>
            <ac:spMk id="3" creationId="{00000000-0000-0000-0000-000000000000}"/>
          </ac:spMkLst>
        </pc:spChg>
        <pc:sldLayoutChg chg="modSp mod">
          <pc:chgData name="Courtney Herwicz" userId="601c8fe2-9c70-4886-bf74-2da10ef05fe2" providerId="ADAL" clId="{676CB464-5DA1-55F0-BE98-5FC74CBF5D7C}" dt="2026-09-10T21:58:47.371" v="42" actId="2711"/>
          <pc:sldLayoutMkLst>
            <pc:docMk/>
            <pc:sldMasterMk cId="1270645784" sldId="2147483660"/>
            <pc:sldLayoutMk cId="0" sldId="2147483661"/>
          </pc:sldLayoutMkLst>
          <pc:spChg chg="mod">
            <ac:chgData name="Courtney Herwicz" userId="601c8fe2-9c70-4886-bf74-2da10ef05fe2" providerId="ADAL" clId="{676CB464-5DA1-55F0-BE98-5FC74CBF5D7C}" dt="2026-09-10T21:58:47.371" v="42" actId="2711"/>
            <ac:spMkLst>
              <pc:docMk/>
              <pc:sldMasterMk cId="1270645784" sldId="2147483660"/>
              <pc:sldLayoutMk cId="0" sldId="2147483661"/>
              <ac:spMk id="2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0T21:26:33.153" v="8" actId="2711"/>
            <ac:spMkLst>
              <pc:docMk/>
              <pc:sldMasterMk cId="1270645784" sldId="2147483660"/>
              <pc:sldLayoutMk cId="0" sldId="2147483661"/>
              <ac:spMk id="3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0T21:58:56.236" v="43" actId="2711"/>
          <pc:sldLayoutMkLst>
            <pc:docMk/>
            <pc:sldMasterMk cId="1270645784" sldId="2147483660"/>
            <pc:sldLayoutMk cId="0" sldId="2147483662"/>
          </pc:sldLayoutMkLst>
          <pc:spChg chg="mod">
            <ac:chgData name="Courtney Herwicz" userId="601c8fe2-9c70-4886-bf74-2da10ef05fe2" providerId="ADAL" clId="{676CB464-5DA1-55F0-BE98-5FC74CBF5D7C}" dt="2026-09-10T21:58:56.236" v="43" actId="2711"/>
            <ac:spMkLst>
              <pc:docMk/>
              <pc:sldMasterMk cId="1270645784" sldId="2147483660"/>
              <pc:sldLayoutMk cId="0" sldId="2147483662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0T21:59:28.395" v="45" actId="1076"/>
          <pc:sldLayoutMkLst>
            <pc:docMk/>
            <pc:sldMasterMk cId="1270645784" sldId="2147483660"/>
            <pc:sldLayoutMk cId="0" sldId="2147483663"/>
          </pc:sldLayoutMkLst>
          <pc:spChg chg="mod">
            <ac:chgData name="Courtney Herwicz" userId="601c8fe2-9c70-4886-bf74-2da10ef05fe2" providerId="ADAL" clId="{676CB464-5DA1-55F0-BE98-5FC74CBF5D7C}" dt="2026-09-10T21:59:28.395" v="45" actId="1076"/>
            <ac:spMkLst>
              <pc:docMk/>
              <pc:sldMasterMk cId="1270645784" sldId="2147483660"/>
              <pc:sldLayoutMk cId="0" sldId="2147483663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0T21:59:43.864" v="46" actId="2711"/>
          <pc:sldLayoutMkLst>
            <pc:docMk/>
            <pc:sldMasterMk cId="1270645784" sldId="2147483660"/>
            <pc:sldLayoutMk cId="0" sldId="2147483664"/>
          </pc:sldLayoutMkLst>
          <pc:spChg chg="mod">
            <ac:chgData name="Courtney Herwicz" userId="601c8fe2-9c70-4886-bf74-2da10ef05fe2" providerId="ADAL" clId="{676CB464-5DA1-55F0-BE98-5FC74CBF5D7C}" dt="2026-09-10T21:59:43.864" v="46" actId="2711"/>
            <ac:spMkLst>
              <pc:docMk/>
              <pc:sldMasterMk cId="1270645784" sldId="2147483660"/>
              <pc:sldLayoutMk cId="0" sldId="2147483664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0T22:00:02.028" v="47" actId="2711"/>
          <pc:sldLayoutMkLst>
            <pc:docMk/>
            <pc:sldMasterMk cId="1270645784" sldId="2147483660"/>
            <pc:sldLayoutMk cId="0" sldId="2147483665"/>
          </pc:sldLayoutMkLst>
          <pc:spChg chg="mod">
            <ac:chgData name="Courtney Herwicz" userId="601c8fe2-9c70-4886-bf74-2da10ef05fe2" providerId="ADAL" clId="{676CB464-5DA1-55F0-BE98-5FC74CBF5D7C}" dt="2026-09-10T22:00:02.028" v="47" actId="2711"/>
            <ac:spMkLst>
              <pc:docMk/>
              <pc:sldMasterMk cId="1270645784" sldId="2147483660"/>
              <pc:sldLayoutMk cId="0" sldId="2147483665"/>
              <ac:spMk id="2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0T21:29:47.118" v="13" actId="947"/>
            <ac:spMkLst>
              <pc:docMk/>
              <pc:sldMasterMk cId="1270645784" sldId="2147483660"/>
              <pc:sldLayoutMk cId="0" sldId="2147483665"/>
              <ac:spMk id="3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0T21:30:34.144" v="15" actId="2711"/>
            <ac:spMkLst>
              <pc:docMk/>
              <pc:sldMasterMk cId="1270645784" sldId="2147483660"/>
              <pc:sldLayoutMk cId="0" sldId="2147483665"/>
              <ac:spMk id="7" creationId="{11D22C12-3EEB-6949-BDC5-F2AEC08A7168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0T22:00:12.807" v="48" actId="2711"/>
          <pc:sldLayoutMkLst>
            <pc:docMk/>
            <pc:sldMasterMk cId="1270645784" sldId="2147483660"/>
            <pc:sldLayoutMk cId="0" sldId="2147483666"/>
          </pc:sldLayoutMkLst>
          <pc:spChg chg="mod">
            <ac:chgData name="Courtney Herwicz" userId="601c8fe2-9c70-4886-bf74-2da10ef05fe2" providerId="ADAL" clId="{676CB464-5DA1-55F0-BE98-5FC74CBF5D7C}" dt="2026-09-10T22:00:12.807" v="48" actId="2711"/>
            <ac:spMkLst>
              <pc:docMk/>
              <pc:sldMasterMk cId="1270645784" sldId="2147483660"/>
              <pc:sldLayoutMk cId="0" sldId="2147483666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18:48.178" v="49" actId="2711"/>
          <pc:sldLayoutMkLst>
            <pc:docMk/>
            <pc:sldMasterMk cId="1270645784" sldId="2147483660"/>
            <pc:sldLayoutMk cId="0" sldId="2147483668"/>
          </pc:sldLayoutMkLst>
          <pc:spChg chg="mod">
            <ac:chgData name="Courtney Herwicz" userId="601c8fe2-9c70-4886-bf74-2da10ef05fe2" providerId="ADAL" clId="{676CB464-5DA1-55F0-BE98-5FC74CBF5D7C}" dt="2026-09-11T15:18:48.178" v="49" actId="2711"/>
            <ac:spMkLst>
              <pc:docMk/>
              <pc:sldMasterMk cId="1270645784" sldId="2147483660"/>
              <pc:sldLayoutMk cId="0" sldId="2147483668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19:02.254" v="50" actId="2711"/>
          <pc:sldLayoutMkLst>
            <pc:docMk/>
            <pc:sldMasterMk cId="1270645784" sldId="2147483660"/>
            <pc:sldLayoutMk cId="0" sldId="2147483669"/>
          </pc:sldLayoutMkLst>
          <pc:spChg chg="mod">
            <ac:chgData name="Courtney Herwicz" userId="601c8fe2-9c70-4886-bf74-2da10ef05fe2" providerId="ADAL" clId="{676CB464-5DA1-55F0-BE98-5FC74CBF5D7C}" dt="2026-09-11T15:19:02.254" v="50" actId="2711"/>
            <ac:spMkLst>
              <pc:docMk/>
              <pc:sldMasterMk cId="1270645784" sldId="2147483660"/>
              <pc:sldLayoutMk cId="0" sldId="2147483669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19:25.414" v="51" actId="2711"/>
          <pc:sldLayoutMkLst>
            <pc:docMk/>
            <pc:sldMasterMk cId="1270645784" sldId="2147483660"/>
            <pc:sldLayoutMk cId="0" sldId="2147483670"/>
          </pc:sldLayoutMkLst>
          <pc:spChg chg="mod">
            <ac:chgData name="Courtney Herwicz" userId="601c8fe2-9c70-4886-bf74-2da10ef05fe2" providerId="ADAL" clId="{676CB464-5DA1-55F0-BE98-5FC74CBF5D7C}" dt="2026-09-11T15:19:25.414" v="51" actId="2711"/>
            <ac:spMkLst>
              <pc:docMk/>
              <pc:sldMasterMk cId="1270645784" sldId="2147483660"/>
              <pc:sldLayoutMk cId="0" sldId="2147483670"/>
              <ac:spMk id="2" creationId="{00000000-0000-0000-0000-000000000000}"/>
            </ac:spMkLst>
          </pc:spChg>
        </pc:sldLayoutChg>
      </pc:sldMasterChg>
      <pc:sldMasterChg chg="modSp modSldLayout">
        <pc:chgData name="Courtney Herwicz" userId="601c8fe2-9c70-4886-bf74-2da10ef05fe2" providerId="ADAL" clId="{676CB464-5DA1-55F0-BE98-5FC74CBF5D7C}" dt="2026-09-11T15:22:27.334" v="63" actId="2711"/>
        <pc:sldMasterMkLst>
          <pc:docMk/>
          <pc:sldMasterMk cId="2719676062" sldId="2147483672"/>
        </pc:sldMasterMkLst>
        <pc:spChg chg="mod">
          <ac:chgData name="Courtney Herwicz" userId="601c8fe2-9c70-4886-bf74-2da10ef05fe2" providerId="ADAL" clId="{676CB464-5DA1-55F0-BE98-5FC74CBF5D7C}" dt="2026-09-11T15:19:50.408" v="52" actId="2711"/>
          <ac:spMkLst>
            <pc:docMk/>
            <pc:sldMasterMk cId="2719676062" sldId="2147483672"/>
            <ac:spMk id="2" creationId="{00000000-0000-0000-0000-000000000000}"/>
          </ac:spMkLst>
        </pc:spChg>
        <pc:spChg chg="mod">
          <ac:chgData name="Courtney Herwicz" userId="601c8fe2-9c70-4886-bf74-2da10ef05fe2" providerId="ADAL" clId="{676CB464-5DA1-55F0-BE98-5FC74CBF5D7C}" dt="2026-09-10T21:40:58.485" v="22" actId="2711"/>
          <ac:spMkLst>
            <pc:docMk/>
            <pc:sldMasterMk cId="2719676062" sldId="2147483672"/>
            <ac:spMk id="3" creationId="{00000000-0000-0000-0000-000000000000}"/>
          </ac:spMkLst>
        </pc:spChg>
        <pc:sldLayoutChg chg="modSp mod">
          <pc:chgData name="Courtney Herwicz" userId="601c8fe2-9c70-4886-bf74-2da10ef05fe2" providerId="ADAL" clId="{676CB464-5DA1-55F0-BE98-5FC74CBF5D7C}" dt="2026-09-11T15:20:10.995" v="53" actId="2711"/>
          <pc:sldLayoutMkLst>
            <pc:docMk/>
            <pc:sldMasterMk cId="2719676062" sldId="2147483672"/>
            <pc:sldLayoutMk cId="749602098" sldId="2147483673"/>
          </pc:sldLayoutMkLst>
          <pc:spChg chg="mod">
            <ac:chgData name="Courtney Herwicz" userId="601c8fe2-9c70-4886-bf74-2da10ef05fe2" providerId="ADAL" clId="{676CB464-5DA1-55F0-BE98-5FC74CBF5D7C}" dt="2026-09-11T15:20:10.995" v="53" actId="2711"/>
            <ac:spMkLst>
              <pc:docMk/>
              <pc:sldMasterMk cId="2719676062" sldId="2147483672"/>
              <pc:sldLayoutMk cId="749602098" sldId="2147483673"/>
              <ac:spMk id="2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0T21:41:44.292" v="27" actId="2711"/>
            <ac:spMkLst>
              <pc:docMk/>
              <pc:sldMasterMk cId="2719676062" sldId="2147483672"/>
              <pc:sldLayoutMk cId="749602098" sldId="2147483673"/>
              <ac:spMk id="3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0:27.779" v="54" actId="2711"/>
          <pc:sldLayoutMkLst>
            <pc:docMk/>
            <pc:sldMasterMk cId="2719676062" sldId="2147483672"/>
            <pc:sldLayoutMk cId="290843814" sldId="2147483674"/>
          </pc:sldLayoutMkLst>
          <pc:spChg chg="mod">
            <ac:chgData name="Courtney Herwicz" userId="601c8fe2-9c70-4886-bf74-2da10ef05fe2" providerId="ADAL" clId="{676CB464-5DA1-55F0-BE98-5FC74CBF5D7C}" dt="2026-09-11T15:20:27.779" v="54" actId="2711"/>
            <ac:spMkLst>
              <pc:docMk/>
              <pc:sldMasterMk cId="2719676062" sldId="2147483672"/>
              <pc:sldLayoutMk cId="290843814" sldId="2147483674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0:43.309" v="55" actId="2711"/>
          <pc:sldLayoutMkLst>
            <pc:docMk/>
            <pc:sldMasterMk cId="2719676062" sldId="2147483672"/>
            <pc:sldLayoutMk cId="125487407" sldId="2147483675"/>
          </pc:sldLayoutMkLst>
          <pc:spChg chg="mod">
            <ac:chgData name="Courtney Herwicz" userId="601c8fe2-9c70-4886-bf74-2da10ef05fe2" providerId="ADAL" clId="{676CB464-5DA1-55F0-BE98-5FC74CBF5D7C}" dt="2026-09-11T15:20:43.309" v="55" actId="2711"/>
            <ac:spMkLst>
              <pc:docMk/>
              <pc:sldMasterMk cId="2719676062" sldId="2147483672"/>
              <pc:sldLayoutMk cId="125487407" sldId="2147483675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1:00.798" v="56" actId="2711"/>
          <pc:sldLayoutMkLst>
            <pc:docMk/>
            <pc:sldMasterMk cId="2719676062" sldId="2147483672"/>
            <pc:sldLayoutMk cId="3725384542" sldId="2147483676"/>
          </pc:sldLayoutMkLst>
          <pc:spChg chg="mod">
            <ac:chgData name="Courtney Herwicz" userId="601c8fe2-9c70-4886-bf74-2da10ef05fe2" providerId="ADAL" clId="{676CB464-5DA1-55F0-BE98-5FC74CBF5D7C}" dt="2026-09-11T15:21:00.798" v="56" actId="2711"/>
            <ac:spMkLst>
              <pc:docMk/>
              <pc:sldMasterMk cId="2719676062" sldId="2147483672"/>
              <pc:sldLayoutMk cId="3725384542" sldId="2147483676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1:33.419" v="59" actId="2711"/>
          <pc:sldLayoutMkLst>
            <pc:docMk/>
            <pc:sldMasterMk cId="2719676062" sldId="2147483672"/>
            <pc:sldLayoutMk cId="1075574023" sldId="2147483677"/>
          </pc:sldLayoutMkLst>
          <pc:spChg chg="mod">
            <ac:chgData name="Courtney Herwicz" userId="601c8fe2-9c70-4886-bf74-2da10ef05fe2" providerId="ADAL" clId="{676CB464-5DA1-55F0-BE98-5FC74CBF5D7C}" dt="2026-09-11T15:21:19.284" v="57" actId="2711"/>
            <ac:spMkLst>
              <pc:docMk/>
              <pc:sldMasterMk cId="2719676062" sldId="2147483672"/>
              <pc:sldLayoutMk cId="1075574023" sldId="2147483677"/>
              <ac:spMk id="2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1T15:21:25.803" v="58" actId="2711"/>
            <ac:spMkLst>
              <pc:docMk/>
              <pc:sldMasterMk cId="2719676062" sldId="2147483672"/>
              <pc:sldLayoutMk cId="1075574023" sldId="2147483677"/>
              <ac:spMk id="3" creationId="{00000000-0000-0000-0000-000000000000}"/>
            </ac:spMkLst>
          </pc:spChg>
          <pc:spChg chg="mod">
            <ac:chgData name="Courtney Herwicz" userId="601c8fe2-9c70-4886-bf74-2da10ef05fe2" providerId="ADAL" clId="{676CB464-5DA1-55F0-BE98-5FC74CBF5D7C}" dt="2026-09-11T15:21:33.419" v="59" actId="2711"/>
            <ac:spMkLst>
              <pc:docMk/>
              <pc:sldMasterMk cId="2719676062" sldId="2147483672"/>
              <pc:sldLayoutMk cId="1075574023" sldId="2147483677"/>
              <ac:spMk id="7" creationId="{11D22C12-3EEB-6949-BDC5-F2AEC08A7168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1:44.341" v="60" actId="2711"/>
          <pc:sldLayoutMkLst>
            <pc:docMk/>
            <pc:sldMasterMk cId="2719676062" sldId="2147483672"/>
            <pc:sldLayoutMk cId="4035580881" sldId="2147483678"/>
          </pc:sldLayoutMkLst>
          <pc:spChg chg="mod">
            <ac:chgData name="Courtney Herwicz" userId="601c8fe2-9c70-4886-bf74-2da10ef05fe2" providerId="ADAL" clId="{676CB464-5DA1-55F0-BE98-5FC74CBF5D7C}" dt="2026-09-11T15:21:44.341" v="60" actId="2711"/>
            <ac:spMkLst>
              <pc:docMk/>
              <pc:sldMasterMk cId="2719676062" sldId="2147483672"/>
              <pc:sldLayoutMk cId="4035580881" sldId="2147483678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2:03.390" v="61" actId="2711"/>
          <pc:sldLayoutMkLst>
            <pc:docMk/>
            <pc:sldMasterMk cId="2719676062" sldId="2147483672"/>
            <pc:sldLayoutMk cId="2384716145" sldId="2147483680"/>
          </pc:sldLayoutMkLst>
          <pc:spChg chg="mod">
            <ac:chgData name="Courtney Herwicz" userId="601c8fe2-9c70-4886-bf74-2da10ef05fe2" providerId="ADAL" clId="{676CB464-5DA1-55F0-BE98-5FC74CBF5D7C}" dt="2026-09-11T15:22:03.390" v="61" actId="2711"/>
            <ac:spMkLst>
              <pc:docMk/>
              <pc:sldMasterMk cId="2719676062" sldId="2147483672"/>
              <pc:sldLayoutMk cId="2384716145" sldId="2147483680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2:16.295" v="62" actId="2711"/>
          <pc:sldLayoutMkLst>
            <pc:docMk/>
            <pc:sldMasterMk cId="2719676062" sldId="2147483672"/>
            <pc:sldLayoutMk cId="1052287744" sldId="2147483681"/>
          </pc:sldLayoutMkLst>
          <pc:spChg chg="mod">
            <ac:chgData name="Courtney Herwicz" userId="601c8fe2-9c70-4886-bf74-2da10ef05fe2" providerId="ADAL" clId="{676CB464-5DA1-55F0-BE98-5FC74CBF5D7C}" dt="2026-09-11T15:22:16.295" v="62" actId="2711"/>
            <ac:spMkLst>
              <pc:docMk/>
              <pc:sldMasterMk cId="2719676062" sldId="2147483672"/>
              <pc:sldLayoutMk cId="1052287744" sldId="2147483681"/>
              <ac:spMk id="2" creationId="{00000000-0000-0000-0000-000000000000}"/>
            </ac:spMkLst>
          </pc:spChg>
        </pc:sldLayoutChg>
        <pc:sldLayoutChg chg="modSp mod">
          <pc:chgData name="Courtney Herwicz" userId="601c8fe2-9c70-4886-bf74-2da10ef05fe2" providerId="ADAL" clId="{676CB464-5DA1-55F0-BE98-5FC74CBF5D7C}" dt="2026-09-11T15:22:27.334" v="63" actId="2711"/>
          <pc:sldLayoutMkLst>
            <pc:docMk/>
            <pc:sldMasterMk cId="2719676062" sldId="2147483672"/>
            <pc:sldLayoutMk cId="1049326874" sldId="2147483682"/>
          </pc:sldLayoutMkLst>
          <pc:spChg chg="mod">
            <ac:chgData name="Courtney Herwicz" userId="601c8fe2-9c70-4886-bf74-2da10ef05fe2" providerId="ADAL" clId="{676CB464-5DA1-55F0-BE98-5FC74CBF5D7C}" dt="2026-09-11T15:22:27.334" v="63" actId="2711"/>
            <ac:spMkLst>
              <pc:docMk/>
              <pc:sldMasterMk cId="2719676062" sldId="2147483672"/>
              <pc:sldLayoutMk cId="1049326874" sldId="2147483682"/>
              <ac:spMk id="2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8991" y="841772"/>
            <a:ext cx="7286018" cy="1790700"/>
          </a:xfrm>
        </p:spPr>
        <p:txBody>
          <a:bodyPr anchor="b"/>
          <a:lstStyle>
            <a:lvl1pPr algn="l">
              <a:defRPr sz="45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990" y="2571137"/>
            <a:ext cx="7286017" cy="1502604"/>
          </a:xfrm>
        </p:spPr>
        <p:txBody>
          <a:bodyPr/>
          <a:lstStyle>
            <a:lvl1pPr marL="0" indent="0" algn="l">
              <a:buNone/>
              <a:defRPr sz="1800" b="0" i="0" baseline="0">
                <a:solidFill>
                  <a:srgbClr val="333333"/>
                </a:solidFill>
                <a:latin typeface="Figtree" pitchFamily="2" charset="0"/>
                <a:ea typeface="Figtree" pitchFamily="2" charset="0"/>
                <a:cs typeface="Figtree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 baseline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5990" y="1306580"/>
            <a:ext cx="7886700" cy="2139553"/>
          </a:xfrm>
        </p:spPr>
        <p:txBody>
          <a:bodyPr anchor="b"/>
          <a:lstStyle>
            <a:lvl1pPr>
              <a:defRPr sz="45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990" y="3385841"/>
            <a:ext cx="7886700" cy="1237654"/>
          </a:xfrm>
        </p:spPr>
        <p:txBody>
          <a:bodyPr/>
          <a:lstStyle>
            <a:lvl1pPr marL="0" indent="0">
              <a:buNone/>
              <a:defRPr sz="1800">
                <a:solidFill>
                  <a:srgbClr val="33333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994" y="728187"/>
            <a:ext cx="7763078" cy="526682"/>
          </a:xfrm>
        </p:spPr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672" y="1369219"/>
            <a:ext cx="3706239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1EA268-D24C-1340-AFBE-67C2A481D91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70833" y="1369219"/>
            <a:ext cx="3706239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1670" y="650360"/>
            <a:ext cx="7755402" cy="610512"/>
          </a:xfrm>
        </p:spPr>
        <p:txBody>
          <a:bodyPr anchor="b"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671" y="1260872"/>
            <a:ext cx="3698967" cy="617934"/>
          </a:xfrm>
        </p:spPr>
        <p:txBody>
          <a:bodyPr anchor="b"/>
          <a:lstStyle>
            <a:lvl1pPr marL="0" indent="0">
              <a:buNone/>
              <a:defRPr sz="1800" b="1" i="0" cap="all" baseline="0">
                <a:solidFill>
                  <a:srgbClr val="E76127"/>
                </a:solidFill>
                <a:latin typeface="Figtree SemiBold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1671" y="1878806"/>
            <a:ext cx="369896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D22C12-3EEB-6949-BDC5-F2AEC08A716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78105" y="1260872"/>
            <a:ext cx="3698967" cy="617934"/>
          </a:xfrm>
        </p:spPr>
        <p:txBody>
          <a:bodyPr anchor="b"/>
          <a:lstStyle>
            <a:lvl1pPr marL="0" indent="0">
              <a:buNone/>
              <a:defRPr sz="1800" b="1" i="0" cap="all" baseline="0">
                <a:solidFill>
                  <a:srgbClr val="E76127"/>
                </a:solidFill>
                <a:latin typeface="Figtree SemiBold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082441-F5A2-7049-85CD-D38ED7A55E5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978105" y="1878806"/>
            <a:ext cx="369896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32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38213" y="740569"/>
            <a:ext cx="2949178" cy="802481"/>
          </a:xfrm>
        </p:spPr>
        <p:txBody>
          <a:bodyPr anchor="t"/>
          <a:lstStyle>
            <a:lvl1pPr>
              <a:defRPr sz="24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1531" y="740569"/>
            <a:ext cx="4464997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213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2215" y="740568"/>
            <a:ext cx="2949178" cy="802481"/>
          </a:xfrm>
        </p:spPr>
        <p:txBody>
          <a:bodyPr anchor="t"/>
          <a:lstStyle>
            <a:lvl1pPr>
              <a:defRPr sz="24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59765" y="740569"/>
            <a:ext cx="45367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215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705971"/>
            <a:ext cx="1971675" cy="392675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05971"/>
            <a:ext cx="5800725" cy="39267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8991" y="841772"/>
            <a:ext cx="7286018" cy="1790700"/>
          </a:xfrm>
        </p:spPr>
        <p:txBody>
          <a:bodyPr anchor="b"/>
          <a:lstStyle>
            <a:lvl1pPr algn="l">
              <a:defRPr sz="45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990" y="2548652"/>
            <a:ext cx="7286017" cy="1502604"/>
          </a:xfrm>
        </p:spPr>
        <p:txBody>
          <a:bodyPr/>
          <a:lstStyle>
            <a:lvl1pPr marL="0" indent="0" algn="l">
              <a:buNone/>
              <a:defRPr sz="1800" b="0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9602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3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5990" y="1282304"/>
            <a:ext cx="7886700" cy="2139553"/>
          </a:xfrm>
        </p:spPr>
        <p:txBody>
          <a:bodyPr anchor="b"/>
          <a:lstStyle>
            <a:lvl1pPr>
              <a:defRPr sz="45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990" y="3323959"/>
            <a:ext cx="7886700" cy="1361419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48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994" y="728187"/>
            <a:ext cx="7763078" cy="526682"/>
          </a:xfrm>
        </p:spPr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672" y="1369219"/>
            <a:ext cx="3706239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1EA268-D24C-1340-AFBE-67C2A481D91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70833" y="1369219"/>
            <a:ext cx="3706239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84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1670" y="650360"/>
            <a:ext cx="7755402" cy="610512"/>
          </a:xfrm>
        </p:spPr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671" y="1260872"/>
            <a:ext cx="3698967" cy="617934"/>
          </a:xfrm>
        </p:spPr>
        <p:txBody>
          <a:bodyPr anchor="b"/>
          <a:lstStyle>
            <a:lvl1pPr marL="0" indent="0">
              <a:buNone/>
              <a:defRPr sz="1800" b="1" i="0" cap="all" baseline="0">
                <a:latin typeface="Figtree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1671" y="1878806"/>
            <a:ext cx="369896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D22C12-3EEB-6949-BDC5-F2AEC08A716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78105" y="1260872"/>
            <a:ext cx="3698967" cy="617934"/>
          </a:xfrm>
        </p:spPr>
        <p:txBody>
          <a:bodyPr anchor="b"/>
          <a:lstStyle>
            <a:lvl1pPr marL="0" indent="0">
              <a:buNone/>
              <a:defRPr sz="1800" b="1" i="0" cap="all" baseline="0">
                <a:latin typeface="Figtree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082441-F5A2-7049-85CD-D38ED7A55E5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978105" y="1878806"/>
            <a:ext cx="369896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574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5580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131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05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38213" y="740569"/>
            <a:ext cx="2949178" cy="802481"/>
          </a:xfrm>
        </p:spPr>
        <p:txBody>
          <a:bodyPr anchor="t"/>
          <a:lstStyle>
            <a:lvl1pPr>
              <a:defRPr sz="24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1531" y="740569"/>
            <a:ext cx="4464997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213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4716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2215" y="740568"/>
            <a:ext cx="2949178" cy="802481"/>
          </a:xfrm>
        </p:spPr>
        <p:txBody>
          <a:bodyPr anchor="t"/>
          <a:lstStyle>
            <a:lvl1pPr>
              <a:defRPr sz="2400"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59765" y="740569"/>
            <a:ext cx="45367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215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2287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Figtree" pitchFamily="2" charset="0"/>
                <a:ea typeface="Figtree" pitchFamily="2" charset="0"/>
                <a:cs typeface="Figtre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26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705971"/>
            <a:ext cx="1971675" cy="392675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05971"/>
            <a:ext cx="5800725" cy="39267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5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3450" y="728187"/>
            <a:ext cx="7763078" cy="526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0" y="1369219"/>
            <a:ext cx="7763078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064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84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cap="all" spc="-100" baseline="0">
          <a:solidFill>
            <a:srgbClr val="006880"/>
          </a:solidFill>
          <a:latin typeface="Figtree" pitchFamily="2" charset="0"/>
          <a:ea typeface="Figtree" pitchFamily="2" charset="0"/>
          <a:cs typeface="Figtree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E76127"/>
        </a:buClr>
        <a:buFont typeface="Arial" panose="020B0604020202020204" pitchFamily="34" charset="0"/>
        <a:buChar char="•"/>
        <a:defRPr sz="2400" b="0" i="0" kern="1200" baseline="0">
          <a:solidFill>
            <a:srgbClr val="333333"/>
          </a:solidFill>
          <a:latin typeface="Figtree" pitchFamily="2" charset="0"/>
          <a:ea typeface="Figtree" pitchFamily="2" charset="0"/>
          <a:cs typeface="Figtree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76127"/>
        </a:buClr>
        <a:buFont typeface="Arial" panose="020B0604020202020204" pitchFamily="34" charset="0"/>
        <a:buChar char="•"/>
        <a:defRPr sz="2000" b="0" i="0" kern="1200" baseline="0">
          <a:solidFill>
            <a:srgbClr val="333333"/>
          </a:solidFill>
          <a:latin typeface="Figtree" pitchFamily="2" charset="0"/>
          <a:ea typeface="Figtree" pitchFamily="2" charset="0"/>
          <a:cs typeface="Figtree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76127"/>
        </a:buClr>
        <a:buFont typeface="Arial" panose="020B0604020202020204" pitchFamily="34" charset="0"/>
        <a:buChar char="•"/>
        <a:defRPr sz="1800" b="0" i="0" kern="1200" baseline="0">
          <a:solidFill>
            <a:srgbClr val="333333"/>
          </a:solidFill>
          <a:latin typeface="Figtree" pitchFamily="2" charset="0"/>
          <a:ea typeface="Figtree" pitchFamily="2" charset="0"/>
          <a:cs typeface="Figtree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76127"/>
        </a:buClr>
        <a:buFont typeface="Arial" panose="020B0604020202020204" pitchFamily="34" charset="0"/>
        <a:buChar char="•"/>
        <a:defRPr sz="1600" b="0" i="0" kern="1200" baseline="0">
          <a:solidFill>
            <a:srgbClr val="333333"/>
          </a:solidFill>
          <a:latin typeface="Figtree" pitchFamily="2" charset="0"/>
          <a:ea typeface="Figtree" pitchFamily="2" charset="0"/>
          <a:cs typeface="Figtree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E76127"/>
        </a:buClr>
        <a:buFont typeface="Arial" panose="020B0604020202020204" pitchFamily="34" charset="0"/>
        <a:buChar char="•"/>
        <a:defRPr sz="1400" b="0" i="0" kern="1200" baseline="0">
          <a:solidFill>
            <a:srgbClr val="333333"/>
          </a:solidFill>
          <a:latin typeface="Figtree" pitchFamily="2" charset="0"/>
          <a:ea typeface="Figtree" pitchFamily="2" charset="0"/>
          <a:cs typeface="Figtree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3450" y="728187"/>
            <a:ext cx="7763078" cy="5266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0" y="1369219"/>
            <a:ext cx="7763078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967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5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cap="all" baseline="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bg1"/>
        </a:buClr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Figtree" pitchFamily="2" charset="0"/>
          <a:ea typeface="Figtree" pitchFamily="2" charset="0"/>
          <a:cs typeface="Figtree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8730-DD80-2146-BD1D-6C3E9E71AA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THE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2957B-4DFE-F148-9361-61AD5C182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description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9655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0E0-C01C-0141-B63C-AAB21B63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THE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1D1F4-C3FA-6A43-9967-8EBD153E5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point that I am trying to make.</a:t>
            </a:r>
          </a:p>
          <a:p>
            <a:pPr lvl="1"/>
            <a:r>
              <a:rPr lang="en-US" dirty="0"/>
              <a:t>Supporting detail for this point.</a:t>
            </a:r>
          </a:p>
          <a:p>
            <a:r>
              <a:rPr lang="en-US" dirty="0"/>
              <a:t>Second point of the topic.</a:t>
            </a:r>
          </a:p>
          <a:p>
            <a:pPr lvl="1"/>
            <a:r>
              <a:rPr lang="en-US" dirty="0"/>
              <a:t>Supporting detail for this point.</a:t>
            </a:r>
          </a:p>
        </p:txBody>
      </p:sp>
    </p:spTree>
    <p:extLst>
      <p:ext uri="{BB962C8B-B14F-4D97-AF65-F5344CB8AC3E}">
        <p14:creationId xmlns:p14="http://schemas.microsoft.com/office/powerpoint/2010/main" val="302534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3C57-3007-D54C-9BB0-D1696D30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FOR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6EA6B-43D2-0F4C-8A1B-0C2DE691AB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is the example of Scripture 1.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459F4-299C-CA49-A194-8FFA3F3E2AA1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/>
              <a:t>This is the example of Scripture 2.</a:t>
            </a:r>
          </a:p>
        </p:txBody>
      </p:sp>
    </p:spTree>
    <p:extLst>
      <p:ext uri="{BB962C8B-B14F-4D97-AF65-F5344CB8AC3E}">
        <p14:creationId xmlns:p14="http://schemas.microsoft.com/office/powerpoint/2010/main" val="308874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CC85-3AD9-9E45-83C8-3FB49649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FOR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E3A5F-276B-F04E-A234-C5D0542C3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Caption that briefly describes the picture to the right.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A9CE101-4B80-DB62-7021-A3B555EEA3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1019" t="11328" r="482" b="5654"/>
          <a:stretch>
            <a:fillRect/>
          </a:stretch>
        </p:blipFill>
        <p:spPr>
          <a:xfrm>
            <a:off x="4159765" y="740569"/>
            <a:ext cx="4536763" cy="36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6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335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7988-34F6-0331-AC0A-7C600F22F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683D-AB69-3898-31A8-DF9E26F8FB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THE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69074-4B8C-107F-48F4-2F274F903C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description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963177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729BC-7498-73BA-44D2-79634F7B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8FE4F-CEA2-1CAC-9332-2803F8B3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THE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4ECA9-8EC6-BCA3-7215-A861F2194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point that I am trying to make.</a:t>
            </a:r>
          </a:p>
          <a:p>
            <a:pPr lvl="1"/>
            <a:r>
              <a:rPr lang="en-US" dirty="0"/>
              <a:t>Supporting detail for this point.</a:t>
            </a:r>
          </a:p>
          <a:p>
            <a:r>
              <a:rPr lang="en-US" dirty="0"/>
              <a:t>Second point of the topic.</a:t>
            </a:r>
          </a:p>
          <a:p>
            <a:pPr lvl="1"/>
            <a:r>
              <a:rPr lang="en-US" dirty="0"/>
              <a:t>Supporting detail for this point.</a:t>
            </a:r>
          </a:p>
        </p:txBody>
      </p:sp>
    </p:spTree>
    <p:extLst>
      <p:ext uri="{BB962C8B-B14F-4D97-AF65-F5344CB8AC3E}">
        <p14:creationId xmlns:p14="http://schemas.microsoft.com/office/powerpoint/2010/main" val="915724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55057-CAC7-0B4D-BF6A-CCC7F54B4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16B1-57D9-EE30-A6E2-52A439C0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FOR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4289D-2817-5845-3BBA-21ACB5618A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is the example of Scripture 1.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B1FB6-D0AD-3730-6B30-86657FC51B75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/>
              <a:t>This is the example of Scripture 2.</a:t>
            </a:r>
          </a:p>
        </p:txBody>
      </p:sp>
    </p:spTree>
    <p:extLst>
      <p:ext uri="{BB962C8B-B14F-4D97-AF65-F5344CB8AC3E}">
        <p14:creationId xmlns:p14="http://schemas.microsoft.com/office/powerpoint/2010/main" val="4243826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AA018-075F-BFCC-EDEF-3929E5938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364D-6A11-AF58-51EF-4CDDD1BA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HEADING FOR IMAGE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B4EE0B2-F81F-E0C7-BEF1-9090826466D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1294" t="13022" r="229" b="3988"/>
          <a:stretch>
            <a:fillRect/>
          </a:stretch>
        </p:blipFill>
        <p:spPr>
          <a:xfrm>
            <a:off x="4159765" y="740569"/>
            <a:ext cx="4536763" cy="36552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E75B0-C4B4-D071-FE80-C738EA4F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Caption that briefly describes the picture to the right.</a:t>
            </a:r>
          </a:p>
        </p:txBody>
      </p:sp>
    </p:spTree>
    <p:extLst>
      <p:ext uri="{BB962C8B-B14F-4D97-AF65-F5344CB8AC3E}">
        <p14:creationId xmlns:p14="http://schemas.microsoft.com/office/powerpoint/2010/main" val="371497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73341-F1FB-95D3-444A-126064DC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973445"/>
      </p:ext>
    </p:extLst>
  </p:cSld>
  <p:clrMapOvr>
    <a:masterClrMapping/>
  </p:clrMapOvr>
</p:sld>
</file>

<file path=ppt/theme/theme1.xml><?xml version="1.0" encoding="utf-8"?>
<a:theme xmlns:a="http://schemas.openxmlformats.org/drawingml/2006/main" name="InterVarsity Light Background">
  <a:themeElements>
    <a:clrScheme name="InterVarsity Rebrand">
      <a:dk1>
        <a:srgbClr val="333333"/>
      </a:dk1>
      <a:lt1>
        <a:srgbClr val="E66127"/>
      </a:lt1>
      <a:dk2>
        <a:srgbClr val="00687F"/>
      </a:dk2>
      <a:lt2>
        <a:srgbClr val="F89C21"/>
      </a:lt2>
      <a:accent1>
        <a:srgbClr val="46C0BA"/>
      </a:accent1>
      <a:accent2>
        <a:srgbClr val="FFC60B"/>
      </a:accent2>
      <a:accent3>
        <a:srgbClr val="95C93C"/>
      </a:accent3>
      <a:accent4>
        <a:srgbClr val="48C1E1"/>
      </a:accent4>
      <a:accent5>
        <a:srgbClr val="D31969"/>
      </a:accent5>
      <a:accent6>
        <a:srgbClr val="0B3C61"/>
      </a:accent6>
      <a:hlink>
        <a:srgbClr val="46C0BA"/>
      </a:hlink>
      <a:folHlink>
        <a:srgbClr val="808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Varsity Dark Background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c097a8-b5a5-4501-ab6f-e1b24affee80" xsi:nil="true"/>
    <_ip_UnifiedCompliancePolicyUIAction xmlns="http://schemas.microsoft.com/sharepoint/v3" xsi:nil="true"/>
    <lcf76f155ced4ddcb4097134ff3c332f xmlns="00c76bc5-e0f9-4a0e-aa6c-5a9da141bfb2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6B0E9322DB0E4E93C691EE12984EA8" ma:contentTypeVersion="21" ma:contentTypeDescription="Create a new document." ma:contentTypeScope="" ma:versionID="55418d02f88dd656b52046c4135581bd">
  <xsd:schema xmlns:xsd="http://www.w3.org/2001/XMLSchema" xmlns:xs="http://www.w3.org/2001/XMLSchema" xmlns:p="http://schemas.microsoft.com/office/2006/metadata/properties" xmlns:ns1="http://schemas.microsoft.com/sharepoint/v3" xmlns:ns2="00c76bc5-e0f9-4a0e-aa6c-5a9da141bfb2" xmlns:ns3="bec097a8-b5a5-4501-ab6f-e1b24affee80" targetNamespace="http://schemas.microsoft.com/office/2006/metadata/properties" ma:root="true" ma:fieldsID="ebe09de8929ea4cb83fff7c2e3ab679f" ns1:_="" ns2:_="" ns3:_="">
    <xsd:import namespace="http://schemas.microsoft.com/sharepoint/v3"/>
    <xsd:import namespace="00c76bc5-e0f9-4a0e-aa6c-5a9da141bfb2"/>
    <xsd:import namespace="bec097a8-b5a5-4501-ab6f-e1b24affee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c76bc5-e0f9-4a0e-aa6c-5a9da141bf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a3b15df-51a5-488d-a802-ab70a319a5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097a8-b5a5-4501-ab6f-e1b24affee8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70307d1-01b9-45aa-bf95-e2e74afcbbae}" ma:internalName="TaxCatchAll" ma:showField="CatchAllData" ma:web="bec097a8-b5a5-4501-ab6f-e1b24affee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3B8BB5-50BF-493F-910A-261A5CF8DE3F}">
  <ds:schemaRefs>
    <ds:schemaRef ds:uri="http://purl.org/dc/terms/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elements/1.1/"/>
    <ds:schemaRef ds:uri="http://purl.org/dc/dcmitype/"/>
    <ds:schemaRef ds:uri="00c76bc5-e0f9-4a0e-aa6c-5a9da141bfb2"/>
    <ds:schemaRef ds:uri="http://schemas.microsoft.com/office/infopath/2007/PartnerControls"/>
    <ds:schemaRef ds:uri="http://schemas.openxmlformats.org/package/2006/metadata/core-properties"/>
    <ds:schemaRef ds:uri="bec097a8-b5a5-4501-ab6f-e1b24affee8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4341B75-0DB0-4A25-AF76-0C280CC8A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0c76bc5-e0f9-4a0e-aa6c-5a9da141bfb2"/>
    <ds:schemaRef ds:uri="bec097a8-b5a5-4501-ab6f-e1b24affee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06D350-7CD6-41A3-BA36-E0B9A9BE81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148</Words>
  <Application>Microsoft Macintosh PowerPoint</Application>
  <PresentationFormat>On-screen Show (16:9)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Figtree</vt:lpstr>
      <vt:lpstr>Figtree SemiBold</vt:lpstr>
      <vt:lpstr>InterVarsity Light Background</vt:lpstr>
      <vt:lpstr>InterVarsity Dark Background</vt:lpstr>
      <vt:lpstr>THIS IS THE TITLE</vt:lpstr>
      <vt:lpstr>THIS IS THE TITLE</vt:lpstr>
      <vt:lpstr>HEADING FOR COMPARISON</vt:lpstr>
      <vt:lpstr>HEADING FOR IMAGE</vt:lpstr>
      <vt:lpstr>PowerPoint Presentation</vt:lpstr>
      <vt:lpstr>THIS IS THE TITLE</vt:lpstr>
      <vt:lpstr>THIS IS THE TITLE</vt:lpstr>
      <vt:lpstr>HEADING FOR COMPARISON</vt:lpstr>
      <vt:lpstr>HEADING FOR IMAGE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Herwicz</dc:creator>
  <cp:lastModifiedBy>Courtney Herwicz</cp:lastModifiedBy>
  <cp:revision>33</cp:revision>
  <dcterms:created xsi:type="dcterms:W3CDTF">2017-12-27T22:44:21Z</dcterms:created>
  <dcterms:modified xsi:type="dcterms:W3CDTF">2026-09-11T15:34:42Z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0x010100FF6B0E9322DB0E4E93C691EE12984EA8</vt:lpwstr>
  </property>
  <property fmtid="{D5CDD505-2E9C-101B-9397-08002B2CF9AE}" pid="3" name="MediaServiceImageTags">
    <vt:lpwstr/>
  </property>
</Properties>
</file>